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82" r:id="rId4"/>
    <p:sldId id="268" r:id="rId5"/>
    <p:sldId id="259" r:id="rId6"/>
    <p:sldId id="279" r:id="rId7"/>
    <p:sldId id="266" r:id="rId8"/>
    <p:sldId id="287" r:id="rId9"/>
    <p:sldId id="280" r:id="rId10"/>
    <p:sldId id="270" r:id="rId11"/>
    <p:sldId id="271" r:id="rId12"/>
    <p:sldId id="272" r:id="rId13"/>
    <p:sldId id="273" r:id="rId14"/>
    <p:sldId id="260" r:id="rId15"/>
    <p:sldId id="274" r:id="rId16"/>
    <p:sldId id="281" r:id="rId17"/>
    <p:sldId id="263" r:id="rId18"/>
    <p:sldId id="278" r:id="rId19"/>
    <p:sldId id="267" r:id="rId20"/>
    <p:sldId id="288" r:id="rId21"/>
    <p:sldId id="289" r:id="rId22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C6E25-B356-F14A-947D-29ADEE621756}" v="141" dt="2025-06-02T09:03:16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5"/>
  </p:normalViewPr>
  <p:slideViewPr>
    <p:cSldViewPr snapToGrid="0">
      <p:cViewPr varScale="1">
        <p:scale>
          <a:sx n="106" d="100"/>
          <a:sy n="106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D1BF3BE-76A3-B1EA-7AB9-75E4C263ED7E}"/>
    <pc:docChg chg="modSld">
      <pc:chgData name="" userId="" providerId="" clId="Web-{4D1BF3BE-76A3-B1EA-7AB9-75E4C263ED7E}" dt="2025-05-05T08:32:39.487" v="0" actId="20577"/>
      <pc:docMkLst>
        <pc:docMk/>
      </pc:docMkLst>
      <pc:sldChg chg="modSp">
        <pc:chgData name="" userId="" providerId="" clId="Web-{4D1BF3BE-76A3-B1EA-7AB9-75E4C263ED7E}" dt="2025-05-05T08:32:39.487" v="0" actId="20577"/>
        <pc:sldMkLst>
          <pc:docMk/>
          <pc:sldMk cId="1341795078" sldId="270"/>
        </pc:sldMkLst>
        <pc:spChg chg="mod">
          <ac:chgData name="" userId="" providerId="" clId="Web-{4D1BF3BE-76A3-B1EA-7AB9-75E4C263ED7E}" dt="2025-05-05T08:32:39.487" v="0" actId="20577"/>
          <ac:spMkLst>
            <pc:docMk/>
            <pc:sldMk cId="1341795078" sldId="270"/>
            <ac:spMk id="3" creationId="{6AF259E6-F55A-5ADD-0618-E329B30B34E0}"/>
          </ac:spMkLst>
        </pc:spChg>
      </pc:sldChg>
    </pc:docChg>
  </pc:docChgLst>
  <pc:docChgLst>
    <pc:chgData name="Hasler Lynn" userId="S::lynn.hasler@studentfr.ch::e4e0535e-507f-4a36-9556-e19edb9c7469" providerId="AD" clId="Web-{C22FF9F7-C4F6-BD48-11DF-E39501A95B25}"/>
    <pc:docChg chg="modSld">
      <pc:chgData name="Hasler Lynn" userId="S::lynn.hasler@studentfr.ch::e4e0535e-507f-4a36-9556-e19edb9c7469" providerId="AD" clId="Web-{C22FF9F7-C4F6-BD48-11DF-E39501A95B25}" dt="2025-05-05T08:36:56.213" v="7"/>
      <pc:docMkLst>
        <pc:docMk/>
      </pc:docMkLst>
      <pc:sldChg chg="addSp delSp modSp mod setBg setClrOvrMap">
        <pc:chgData name="Hasler Lynn" userId="S::lynn.hasler@studentfr.ch::e4e0535e-507f-4a36-9556-e19edb9c7469" providerId="AD" clId="Web-{C22FF9F7-C4F6-BD48-11DF-E39501A95B25}" dt="2025-05-05T08:36:56.213" v="7"/>
        <pc:sldMkLst>
          <pc:docMk/>
          <pc:sldMk cId="2855325367" sldId="260"/>
        </pc:sldMkLst>
        <pc:spChg chg="mod">
          <ac:chgData name="Hasler Lynn" userId="S::lynn.hasler@studentfr.ch::e4e0535e-507f-4a36-9556-e19edb9c7469" providerId="AD" clId="Web-{C22FF9F7-C4F6-BD48-11DF-E39501A95B25}" dt="2025-05-05T08:36:36.447" v="6"/>
          <ac:spMkLst>
            <pc:docMk/>
            <pc:sldMk cId="2855325367" sldId="260"/>
            <ac:spMk id="2" creationId="{E117501C-47C8-4D4D-9184-F1DCE9C1033E}"/>
          </ac:spMkLst>
        </pc:spChg>
      </pc:sldChg>
    </pc:docChg>
  </pc:docChgLst>
  <pc:docChgLst>
    <pc:chgData name="Krasniqi Leart" userId="S::leart.krasniqi@studentfr.ch::9193f000-2165-4d13-8f81-9e7034e2d913" providerId="AD" clId="Web-{68795CD9-55EB-CBC2-AF1A-2DE7F106D8F8}"/>
    <pc:docChg chg="addSld modSld">
      <pc:chgData name="Krasniqi Leart" userId="S::leart.krasniqi@studentfr.ch::9193f000-2165-4d13-8f81-9e7034e2d913" providerId="AD" clId="Web-{68795CD9-55EB-CBC2-AF1A-2DE7F106D8F8}" dt="2025-05-19T08:29:15.180" v="103" actId="1076"/>
      <pc:docMkLst>
        <pc:docMk/>
      </pc:docMkLst>
      <pc:sldChg chg="mod modShow">
        <pc:chgData name="Krasniqi Leart" userId="S::leart.krasniqi@studentfr.ch::9193f000-2165-4d13-8f81-9e7034e2d913" providerId="AD" clId="Web-{68795CD9-55EB-CBC2-AF1A-2DE7F106D8F8}" dt="2025-05-19T08:13:57.459" v="1"/>
        <pc:sldMkLst>
          <pc:docMk/>
          <pc:sldMk cId="1739447712" sldId="267"/>
        </pc:sldMkLst>
      </pc:sldChg>
      <pc:sldChg chg="delSp modSp">
        <pc:chgData name="Krasniqi Leart" userId="S::leart.krasniqi@studentfr.ch::9193f000-2165-4d13-8f81-9e7034e2d913" providerId="AD" clId="Web-{68795CD9-55EB-CBC2-AF1A-2DE7F106D8F8}" dt="2025-05-19T08:29:15.180" v="103" actId="1076"/>
        <pc:sldMkLst>
          <pc:docMk/>
          <pc:sldMk cId="3048222656" sldId="276"/>
        </pc:sldMkLst>
      </pc:sldChg>
      <pc:sldChg chg="new">
        <pc:chgData name="Krasniqi Leart" userId="S::leart.krasniqi@studentfr.ch::9193f000-2165-4d13-8f81-9e7034e2d913" providerId="AD" clId="Web-{68795CD9-55EB-CBC2-AF1A-2DE7F106D8F8}" dt="2025-05-19T08:28:09.069" v="88"/>
        <pc:sldMkLst>
          <pc:docMk/>
          <pc:sldMk cId="1932806428" sldId="284"/>
        </pc:sldMkLst>
      </pc:sldChg>
    </pc:docChg>
  </pc:docChgLst>
  <pc:docChgLst>
    <pc:chgData name="Stöhr Hanaé" userId="S::hanae.stoehr@studentfr.ch::dda2e8ab-90f8-4748-8009-8ec56eeb469d" providerId="AD" clId="Web-{FB1E72D5-BFD1-E2BD-62B3-C814F31036E4}"/>
    <pc:docChg chg="addSld delSld modSld">
      <pc:chgData name="Stöhr Hanaé" userId="S::hanae.stoehr@studentfr.ch::dda2e8ab-90f8-4748-8009-8ec56eeb469d" providerId="AD" clId="Web-{FB1E72D5-BFD1-E2BD-62B3-C814F31036E4}" dt="2025-05-19T08:35:28.263" v="72"/>
      <pc:docMkLst>
        <pc:docMk/>
      </pc:docMkLst>
      <pc:sldChg chg="addAnim modAnim">
        <pc:chgData name="Stöhr Hanaé" userId="S::hanae.stoehr@studentfr.ch::dda2e8ab-90f8-4748-8009-8ec56eeb469d" providerId="AD" clId="Web-{FB1E72D5-BFD1-E2BD-62B3-C814F31036E4}" dt="2025-05-19T08:31:48.931" v="47"/>
        <pc:sldMkLst>
          <pc:docMk/>
          <pc:sldMk cId="1341795078" sldId="270"/>
        </pc:sldMkLst>
      </pc:sldChg>
      <pc:sldChg chg="modSp addAnim modAnim">
        <pc:chgData name="Stöhr Hanaé" userId="S::hanae.stoehr@studentfr.ch::dda2e8ab-90f8-4748-8009-8ec56eeb469d" providerId="AD" clId="Web-{FB1E72D5-BFD1-E2BD-62B3-C814F31036E4}" dt="2025-05-19T08:35:28.263" v="72"/>
        <pc:sldMkLst>
          <pc:docMk/>
          <pc:sldMk cId="2909816529" sldId="271"/>
        </pc:sldMkLst>
        <pc:spChg chg="mod">
          <ac:chgData name="Stöhr Hanaé" userId="S::hanae.stoehr@studentfr.ch::dda2e8ab-90f8-4748-8009-8ec56eeb469d" providerId="AD" clId="Web-{FB1E72D5-BFD1-E2BD-62B3-C814F31036E4}" dt="2025-05-19T08:21:34.313" v="11" actId="20577"/>
          <ac:spMkLst>
            <pc:docMk/>
            <pc:sldMk cId="2909816529" sldId="271"/>
            <ac:spMk id="3" creationId="{322C705F-15EF-C6BA-72EB-D4B86DFACEA6}"/>
          </ac:spMkLst>
        </pc:spChg>
      </pc:sldChg>
      <pc:sldChg chg="modSp addAnim delAnim">
        <pc:chgData name="Stöhr Hanaé" userId="S::hanae.stoehr@studentfr.ch::dda2e8ab-90f8-4748-8009-8ec56eeb469d" providerId="AD" clId="Web-{FB1E72D5-BFD1-E2BD-62B3-C814F31036E4}" dt="2025-05-19T08:34:08.699" v="64"/>
        <pc:sldMkLst>
          <pc:docMk/>
          <pc:sldMk cId="2650310272" sldId="272"/>
        </pc:sldMkLst>
        <pc:spChg chg="mod">
          <ac:chgData name="Stöhr Hanaé" userId="S::hanae.stoehr@studentfr.ch::dda2e8ab-90f8-4748-8009-8ec56eeb469d" providerId="AD" clId="Web-{FB1E72D5-BFD1-E2BD-62B3-C814F31036E4}" dt="2025-05-19T08:20:00.608" v="7" actId="14100"/>
          <ac:spMkLst>
            <pc:docMk/>
            <pc:sldMk cId="2650310272" sldId="272"/>
            <ac:spMk id="3" creationId="{675BBD0D-314A-3706-1DAE-C6B06DBC84AD}"/>
          </ac:spMkLst>
        </pc:spChg>
      </pc:sldChg>
      <pc:sldChg chg="addAnim modAnim">
        <pc:chgData name="Stöhr Hanaé" userId="S::hanae.stoehr@studentfr.ch::dda2e8ab-90f8-4748-8009-8ec56eeb469d" providerId="AD" clId="Web-{FB1E72D5-BFD1-E2BD-62B3-C814F31036E4}" dt="2025-05-19T08:33:50.105" v="62"/>
        <pc:sldMkLst>
          <pc:docMk/>
          <pc:sldMk cId="1033153294" sldId="273"/>
        </pc:sldMkLst>
      </pc:sldChg>
      <pc:sldChg chg="addAnim modAnim">
        <pc:chgData name="Stöhr Hanaé" userId="S::hanae.stoehr@studentfr.ch::dda2e8ab-90f8-4748-8009-8ec56eeb469d" providerId="AD" clId="Web-{FB1E72D5-BFD1-E2BD-62B3-C814F31036E4}" dt="2025-05-19T08:32:32.135" v="53"/>
        <pc:sldMkLst>
          <pc:docMk/>
          <pc:sldMk cId="4214070560" sldId="280"/>
        </pc:sldMkLst>
      </pc:sldChg>
      <pc:sldChg chg="new del">
        <pc:chgData name="Stöhr Hanaé" userId="S::hanae.stoehr@studentfr.ch::dda2e8ab-90f8-4748-8009-8ec56eeb469d" providerId="AD" clId="Web-{FB1E72D5-BFD1-E2BD-62B3-C814F31036E4}" dt="2025-05-19T08:21:11.735" v="9"/>
        <pc:sldMkLst>
          <pc:docMk/>
          <pc:sldMk cId="23471467" sldId="284"/>
        </pc:sldMkLst>
      </pc:sldChg>
    </pc:docChg>
  </pc:docChgLst>
  <pc:docChgLst>
    <pc:chgData name="Hasler Lynn" userId="S::lynn.hasler@studentfr.ch::e4e0535e-507f-4a36-9556-e19edb9c7469" providerId="AD" clId="Web-{E727A6D9-F4CB-5026-5FF6-DACB1E6FABDB}"/>
    <pc:docChg chg="addSld modSld">
      <pc:chgData name="Hasler Lynn" userId="S::lynn.hasler@studentfr.ch::e4e0535e-507f-4a36-9556-e19edb9c7469" providerId="AD" clId="Web-{E727A6D9-F4CB-5026-5FF6-DACB1E6FABDB}" dt="2025-05-13T08:30:43.903" v="193" actId="20577"/>
      <pc:docMkLst>
        <pc:docMk/>
      </pc:docMkLst>
      <pc:sldChg chg="modSp">
        <pc:chgData name="Hasler Lynn" userId="S::lynn.hasler@studentfr.ch::e4e0535e-507f-4a36-9556-e19edb9c7469" providerId="AD" clId="Web-{E727A6D9-F4CB-5026-5FF6-DACB1E6FABDB}" dt="2025-05-13T08:30:43.903" v="193" actId="20577"/>
        <pc:sldMkLst>
          <pc:docMk/>
          <pc:sldMk cId="551987698" sldId="274"/>
        </pc:sldMkLst>
        <pc:spChg chg="mod">
          <ac:chgData name="Hasler Lynn" userId="S::lynn.hasler@studentfr.ch::e4e0535e-507f-4a36-9556-e19edb9c7469" providerId="AD" clId="Web-{E727A6D9-F4CB-5026-5FF6-DACB1E6FABDB}" dt="2025-05-13T08:30:43.903" v="193" actId="20577"/>
          <ac:spMkLst>
            <pc:docMk/>
            <pc:sldMk cId="551987698" sldId="274"/>
            <ac:spMk id="19" creationId="{61471C67-EA89-48CA-D211-A97C8F480D44}"/>
          </ac:spMkLst>
        </pc:spChg>
      </pc:sldChg>
      <pc:sldChg chg="delSp modSp new">
        <pc:chgData name="Hasler Lynn" userId="S::lynn.hasler@studentfr.ch::e4e0535e-507f-4a36-9556-e19edb9c7469" providerId="AD" clId="Web-{E727A6D9-F4CB-5026-5FF6-DACB1E6FABDB}" dt="2025-05-13T08:28:42.182" v="188" actId="14100"/>
        <pc:sldMkLst>
          <pc:docMk/>
          <pc:sldMk cId="1611258292" sldId="281"/>
        </pc:sldMkLst>
        <pc:spChg chg="mod">
          <ac:chgData name="Hasler Lynn" userId="S::lynn.hasler@studentfr.ch::e4e0535e-507f-4a36-9556-e19edb9c7469" providerId="AD" clId="Web-{E727A6D9-F4CB-5026-5FF6-DACB1E6FABDB}" dt="2025-05-13T08:28:42.182" v="188" actId="14100"/>
          <ac:spMkLst>
            <pc:docMk/>
            <pc:sldMk cId="1611258292" sldId="281"/>
            <ac:spMk id="4" creationId="{31914569-17FC-8C74-C5B2-0A89586760DB}"/>
          </ac:spMkLst>
        </pc:spChg>
      </pc:sldChg>
    </pc:docChg>
  </pc:docChgLst>
  <pc:docChgLst>
    <pc:chgData name="Tischhauser Liam" userId="S::liam.tischhauser@studentfr.ch::a272ff22-f196-492b-bada-eba3f2a52902" providerId="AD" clId="Web-{15F63AB7-69B8-51DF-923C-AA02A828F917}"/>
    <pc:docChg chg="addSld modSld">
      <pc:chgData name="Tischhauser Liam" userId="S::liam.tischhauser@studentfr.ch::a272ff22-f196-492b-bada-eba3f2a52902" providerId="AD" clId="Web-{15F63AB7-69B8-51DF-923C-AA02A828F917}" dt="2025-05-13T08:47:50.915" v="233"/>
      <pc:docMkLst>
        <pc:docMk/>
      </pc:docMkLst>
      <pc:sldChg chg="modSp modTransition addAnim modAnim">
        <pc:chgData name="Tischhauser Liam" userId="S::liam.tischhauser@studentfr.ch::a272ff22-f196-492b-bada-eba3f2a52902" providerId="AD" clId="Web-{15F63AB7-69B8-51DF-923C-AA02A828F917}" dt="2025-05-13T08:41:04.713" v="211"/>
        <pc:sldMkLst>
          <pc:docMk/>
          <pc:sldMk cId="1739447712" sldId="267"/>
        </pc:sldMkLst>
        <pc:spChg chg="mod">
          <ac:chgData name="Tischhauser Liam" userId="S::liam.tischhauser@studentfr.ch::a272ff22-f196-492b-bada-eba3f2a52902" providerId="AD" clId="Web-{15F63AB7-69B8-51DF-923C-AA02A828F917}" dt="2025-05-13T08:40:58.337" v="209" actId="20577"/>
          <ac:spMkLst>
            <pc:docMk/>
            <pc:sldMk cId="1739447712" sldId="267"/>
            <ac:spMk id="2" creationId="{3AF99BF9-889B-51A7-35D0-5203EECF79F4}"/>
          </ac:spMkLst>
        </pc:spChg>
      </pc:sldChg>
      <pc:sldChg chg="addSp modSp new modTransition addAnim delAnim modAnim">
        <pc:chgData name="Tischhauser Liam" userId="S::liam.tischhauser@studentfr.ch::a272ff22-f196-492b-bada-eba3f2a52902" providerId="AD" clId="Web-{15F63AB7-69B8-51DF-923C-AA02A828F917}" dt="2025-05-13T08:47:50.915" v="233"/>
        <pc:sldMkLst>
          <pc:docMk/>
          <pc:sldMk cId="3048222656" sldId="276"/>
        </pc:sldMkLst>
      </pc:sldChg>
      <pc:sldChg chg="modSp">
        <pc:chgData name="Tischhauser Liam" userId="S::liam.tischhauser@studentfr.ch::a272ff22-f196-492b-bada-eba3f2a52902" providerId="AD" clId="Web-{15F63AB7-69B8-51DF-923C-AA02A828F917}" dt="2025-05-13T08:26:49.774" v="107" actId="20577"/>
        <pc:sldMkLst>
          <pc:docMk/>
          <pc:sldMk cId="2752407488" sldId="278"/>
        </pc:sldMkLst>
        <pc:spChg chg="mod">
          <ac:chgData name="Tischhauser Liam" userId="S::liam.tischhauser@studentfr.ch::a272ff22-f196-492b-bada-eba3f2a52902" providerId="AD" clId="Web-{15F63AB7-69B8-51DF-923C-AA02A828F917}" dt="2025-05-13T08:26:49.774" v="107" actId="20577"/>
          <ac:spMkLst>
            <pc:docMk/>
            <pc:sldMk cId="2752407488" sldId="278"/>
            <ac:spMk id="2" creationId="{08AF23FF-202F-EF88-338E-E6BF9F7C9B22}"/>
          </ac:spMkLst>
        </pc:spChg>
      </pc:sldChg>
    </pc:docChg>
  </pc:docChgLst>
  <pc:docChgLst>
    <pc:chgData name="Brantschen Maël" userId="S::mael.brantschen@studentfr.ch::ca1ca6e4-41f7-4052-8b3a-62e632fdcc20" providerId="AD" clId="Web-{AB83080C-47B7-8DE0-CF95-DE7E91212174}"/>
    <pc:docChg chg="addSld delSld modSld sldOrd">
      <pc:chgData name="Brantschen Maël" userId="S::mael.brantschen@studentfr.ch::ca1ca6e4-41f7-4052-8b3a-62e632fdcc20" providerId="AD" clId="Web-{AB83080C-47B7-8DE0-CF95-DE7E91212174}" dt="2025-05-13T08:46:43.512" v="117"/>
      <pc:docMkLst>
        <pc:docMk/>
      </pc:docMkLst>
      <pc:sldChg chg="ord">
        <pc:chgData name="Brantschen Maël" userId="S::mael.brantschen@studentfr.ch::ca1ca6e4-41f7-4052-8b3a-62e632fdcc20" providerId="AD" clId="Web-{AB83080C-47B7-8DE0-CF95-DE7E91212174}" dt="2025-05-13T08:24:03.348" v="14"/>
        <pc:sldMkLst>
          <pc:docMk/>
          <pc:sldMk cId="4142797775" sldId="259"/>
        </pc:sldMkLst>
      </pc:sldChg>
      <pc:sldChg chg="modSp ord">
        <pc:chgData name="Brantschen Maël" userId="S::mael.brantschen@studentfr.ch::ca1ca6e4-41f7-4052-8b3a-62e632fdcc20" providerId="AD" clId="Web-{AB83080C-47B7-8DE0-CF95-DE7E91212174}" dt="2025-05-13T08:35:26.781" v="58" actId="20577"/>
        <pc:sldMkLst>
          <pc:docMk/>
          <pc:sldMk cId="227264278" sldId="265"/>
        </pc:sldMkLst>
      </pc:sldChg>
      <pc:sldChg chg="addSp modSp mod setBg setClrOvrMap">
        <pc:chgData name="Brantschen Maël" userId="S::mael.brantschen@studentfr.ch::ca1ca6e4-41f7-4052-8b3a-62e632fdcc20" providerId="AD" clId="Web-{AB83080C-47B7-8DE0-CF95-DE7E91212174}" dt="2025-05-13T08:46:43.512" v="117"/>
        <pc:sldMkLst>
          <pc:docMk/>
          <pc:sldMk cId="1443195541" sldId="266"/>
        </pc:sldMkLst>
        <pc:spChg chg="add">
          <ac:chgData name="Brantschen Maël" userId="S::mael.brantschen@studentfr.ch::ca1ca6e4-41f7-4052-8b3a-62e632fdcc20" providerId="AD" clId="Web-{AB83080C-47B7-8DE0-CF95-DE7E91212174}" dt="2025-05-13T08:46:43.512" v="117"/>
          <ac:spMkLst>
            <pc:docMk/>
            <pc:sldMk cId="1443195541" sldId="266"/>
            <ac:spMk id="6" creationId="{41DF42A1-8CCA-1190-C154-323D04BC59DA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43.512" v="117"/>
          <ac:spMkLst>
            <pc:docMk/>
            <pc:sldMk cId="1443195541" sldId="266"/>
            <ac:spMk id="9" creationId="{5F3FC718-FDE3-4EF7-921E-A5F374EAF824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43.512" v="117"/>
          <ac:spMkLst>
            <pc:docMk/>
            <pc:sldMk cId="1443195541" sldId="266"/>
            <ac:spMk id="11" creationId="{FAA0F719-3DC8-4F08-AD8F-5A845658CB9D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43.512" v="117"/>
          <ac:spMkLst>
            <pc:docMk/>
            <pc:sldMk cId="1443195541" sldId="266"/>
            <ac:spMk id="13" creationId="{7DCB61BE-FA0F-4EFB-BE0E-268BAD8E30D6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43.512" v="117"/>
          <ac:spMkLst>
            <pc:docMk/>
            <pc:sldMk cId="1443195541" sldId="266"/>
            <ac:spMk id="15" creationId="{A4B31EAA-7423-46F7-9B90-4AB2B09C35C4}"/>
          </ac:spMkLst>
        </pc:spChg>
        <pc:picChg chg="mod">
          <ac:chgData name="Brantschen Maël" userId="S::mael.brantschen@studentfr.ch::ca1ca6e4-41f7-4052-8b3a-62e632fdcc20" providerId="AD" clId="Web-{AB83080C-47B7-8DE0-CF95-DE7E91212174}" dt="2025-05-13T08:46:43.512" v="117"/>
          <ac:picMkLst>
            <pc:docMk/>
            <pc:sldMk cId="1443195541" sldId="266"/>
            <ac:picMk id="2" creationId="{D0FF2647-D798-FA0A-AC8D-49C1DD60BFB1}"/>
          </ac:picMkLst>
        </pc:picChg>
      </pc:sldChg>
      <pc:sldChg chg="addSp delSp modSp">
        <pc:chgData name="Brantschen Maël" userId="S::mael.brantschen@studentfr.ch::ca1ca6e4-41f7-4052-8b3a-62e632fdcc20" providerId="AD" clId="Web-{AB83080C-47B7-8DE0-CF95-DE7E91212174}" dt="2025-05-13T08:19:52.931" v="12"/>
        <pc:sldMkLst>
          <pc:docMk/>
          <pc:sldMk cId="4054395332" sldId="268"/>
        </pc:sldMkLst>
        <pc:spChg chg="mod">
          <ac:chgData name="Brantschen Maël" userId="S::mael.brantschen@studentfr.ch::ca1ca6e4-41f7-4052-8b3a-62e632fdcc20" providerId="AD" clId="Web-{AB83080C-47B7-8DE0-CF95-DE7E91212174}" dt="2025-05-13T08:19:52.931" v="12"/>
          <ac:spMkLst>
            <pc:docMk/>
            <pc:sldMk cId="4054395332" sldId="268"/>
            <ac:spMk id="2" creationId="{6B8944D7-72A1-2021-6A4A-27DB443D05CA}"/>
          </ac:spMkLst>
        </pc:spChg>
        <pc:graphicFrameChg chg="mod modGraphic">
          <ac:chgData name="Brantschen Maël" userId="S::mael.brantschen@studentfr.ch::ca1ca6e4-41f7-4052-8b3a-62e632fdcc20" providerId="AD" clId="Web-{AB83080C-47B7-8DE0-CF95-DE7E91212174}" dt="2025-05-13T08:19:52.931" v="12"/>
          <ac:graphicFrameMkLst>
            <pc:docMk/>
            <pc:sldMk cId="4054395332" sldId="268"/>
            <ac:graphicFrameMk id="5" creationId="{BF8B4F33-BD25-29AD-928E-0319F06DBE08}"/>
          </ac:graphicFrameMkLst>
        </pc:graphicFrameChg>
      </pc:sldChg>
      <pc:sldChg chg="addSp delSp modSp del mod setBg setClrOvrMap">
        <pc:chgData name="Brantschen Maël" userId="S::mael.brantschen@studentfr.ch::ca1ca6e4-41f7-4052-8b3a-62e632fdcc20" providerId="AD" clId="Web-{AB83080C-47B7-8DE0-CF95-DE7E91212174}" dt="2025-05-13T08:33:49.606" v="44"/>
        <pc:sldMkLst>
          <pc:docMk/>
          <pc:sldMk cId="4280249101" sldId="277"/>
        </pc:sldMkLst>
      </pc:sldChg>
      <pc:sldChg chg="addSp delSp modSp new mod setBg setClrOvrMap">
        <pc:chgData name="Brantschen Maël" userId="S::mael.brantschen@studentfr.ch::ca1ca6e4-41f7-4052-8b3a-62e632fdcc20" providerId="AD" clId="Web-{AB83080C-47B7-8DE0-CF95-DE7E91212174}" dt="2025-05-13T08:46:27.668" v="116"/>
        <pc:sldMkLst>
          <pc:docMk/>
          <pc:sldMk cId="39693578" sldId="279"/>
        </pc:sldMkLst>
        <pc:spChg chg="add">
          <ac:chgData name="Brantschen Maël" userId="S::mael.brantschen@studentfr.ch::ca1ca6e4-41f7-4052-8b3a-62e632fdcc20" providerId="AD" clId="Web-{AB83080C-47B7-8DE0-CF95-DE7E91212174}" dt="2025-05-13T08:46:27.668" v="116"/>
          <ac:spMkLst>
            <pc:docMk/>
            <pc:sldMk cId="39693578" sldId="279"/>
            <ac:spMk id="27" creationId="{E06B7789-FFF2-39F4-26D1-5A4F8D5C182A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27.668" v="116"/>
          <ac:spMkLst>
            <pc:docMk/>
            <pc:sldMk cId="39693578" sldId="279"/>
            <ac:spMk id="30" creationId="{5F3FC718-FDE3-4EF7-921E-A5F374EAF824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27.668" v="116"/>
          <ac:spMkLst>
            <pc:docMk/>
            <pc:sldMk cId="39693578" sldId="279"/>
            <ac:spMk id="32" creationId="{FAA0F719-3DC8-4F08-AD8F-5A845658CB9D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27.668" v="116"/>
          <ac:spMkLst>
            <pc:docMk/>
            <pc:sldMk cId="39693578" sldId="279"/>
            <ac:spMk id="34" creationId="{7DCB61BE-FA0F-4EFB-BE0E-268BAD8E30D6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6:27.668" v="116"/>
          <ac:spMkLst>
            <pc:docMk/>
            <pc:sldMk cId="39693578" sldId="279"/>
            <ac:spMk id="36" creationId="{A4B31EAA-7423-46F7-9B90-4AB2B09C35C4}"/>
          </ac:spMkLst>
        </pc:spChg>
        <pc:picChg chg="mod">
          <ac:chgData name="Brantschen Maël" userId="S::mael.brantschen@studentfr.ch::ca1ca6e4-41f7-4052-8b3a-62e632fdcc20" providerId="AD" clId="Web-{AB83080C-47B7-8DE0-CF95-DE7E91212174}" dt="2025-05-13T08:45:54.244" v="115" actId="14100"/>
          <ac:picMkLst>
            <pc:docMk/>
            <pc:sldMk cId="39693578" sldId="279"/>
            <ac:picMk id="4" creationId="{CA071168-9A73-EAD8-B941-5A01B31B3777}"/>
          </ac:picMkLst>
        </pc:picChg>
      </pc:sldChg>
      <pc:sldChg chg="addSp delSp modSp new mod ord setBg setClrOvrMap">
        <pc:chgData name="Brantschen Maël" userId="S::mael.brantschen@studentfr.ch::ca1ca6e4-41f7-4052-8b3a-62e632fdcc20" providerId="AD" clId="Web-{AB83080C-47B7-8DE0-CF95-DE7E91212174}" dt="2025-05-13T08:41:38.796" v="107"/>
        <pc:sldMkLst>
          <pc:docMk/>
          <pc:sldMk cId="351971950" sldId="282"/>
        </pc:sldMkLst>
        <pc:spChg chg="mod">
          <ac:chgData name="Brantschen Maël" userId="S::mael.brantschen@studentfr.ch::ca1ca6e4-41f7-4052-8b3a-62e632fdcc20" providerId="AD" clId="Web-{AB83080C-47B7-8DE0-CF95-DE7E91212174}" dt="2025-05-13T08:41:20.124" v="106"/>
          <ac:spMkLst>
            <pc:docMk/>
            <pc:sldMk cId="351971950" sldId="282"/>
            <ac:spMk id="2" creationId="{1A9AD39A-B2ED-D2E8-63F7-041FF31C5814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1:20.124" v="106"/>
          <ac:spMkLst>
            <pc:docMk/>
            <pc:sldMk cId="351971950" sldId="282"/>
            <ac:spMk id="34" creationId="{4FA533C5-33E3-4611-AF9F-72811D8B26A6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1:20.124" v="106"/>
          <ac:spMkLst>
            <pc:docMk/>
            <pc:sldMk cId="351971950" sldId="282"/>
            <ac:spMk id="40" creationId="{87F0FDC4-AD8C-47D9-9131-623C98ADB0AE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1:20.124" v="106"/>
          <ac:spMkLst>
            <pc:docMk/>
            <pc:sldMk cId="351971950" sldId="282"/>
            <ac:spMk id="42" creationId="{DE27238C-8EAF-4098-86E6-7723B7DAE601}"/>
          </ac:spMkLst>
        </pc:spChg>
        <pc:spChg chg="add">
          <ac:chgData name="Brantschen Maël" userId="S::mael.brantschen@studentfr.ch::ca1ca6e4-41f7-4052-8b3a-62e632fdcc20" providerId="AD" clId="Web-{AB83080C-47B7-8DE0-CF95-DE7E91212174}" dt="2025-05-13T08:41:20.124" v="106"/>
          <ac:spMkLst>
            <pc:docMk/>
            <pc:sldMk cId="351971950" sldId="282"/>
            <ac:spMk id="46" creationId="{78C6C821-FEE1-4EB6-9590-C021440C77DE}"/>
          </ac:spMkLst>
        </pc:spChg>
      </pc:sldChg>
      <pc:sldChg chg="new">
        <pc:chgData name="Brantschen Maël" userId="S::mael.brantschen@studentfr.ch::ca1ca6e4-41f7-4052-8b3a-62e632fdcc20" providerId="AD" clId="Web-{AB83080C-47B7-8DE0-CF95-DE7E91212174}" dt="2025-05-13T08:44:01.412" v="108"/>
        <pc:sldMkLst>
          <pc:docMk/>
          <pc:sldMk cId="576971392" sldId="283"/>
        </pc:sldMkLst>
      </pc:sldChg>
      <pc:sldChg chg="new">
        <pc:chgData name="Brantschen Maël" userId="S::mael.brantschen@studentfr.ch::ca1ca6e4-41f7-4052-8b3a-62e632fdcc20" providerId="AD" clId="Web-{AB83080C-47B7-8DE0-CF95-DE7E91212174}" dt="2025-05-13T08:36:40.253" v="60"/>
        <pc:sldMkLst>
          <pc:docMk/>
          <pc:sldMk cId="3932187208" sldId="283"/>
        </pc:sldMkLst>
      </pc:sldChg>
    </pc:docChg>
  </pc:docChgLst>
  <pc:docChgLst>
    <pc:chgData name="Andric Marija" userId="S::marija.andric@studentfr.ch::c390fdc3-185d-48eb-8db5-c35bdb3e8c36" providerId="AD" clId="Web-{814255E4-B53E-FC1B-D5D3-78CD848C58FE}"/>
    <pc:docChg chg="addSld delSld modSld">
      <pc:chgData name="Andric Marija" userId="S::marija.andric@studentfr.ch::c390fdc3-185d-48eb-8db5-c35bdb3e8c36" providerId="AD" clId="Web-{814255E4-B53E-FC1B-D5D3-78CD848C58FE}" dt="2025-05-05T08:48:34.355" v="74"/>
      <pc:docMkLst>
        <pc:docMk/>
      </pc:docMkLst>
      <pc:sldChg chg="addSp delSp modSp mod setBg">
        <pc:chgData name="Andric Marija" userId="S::marija.andric@studentfr.ch::c390fdc3-185d-48eb-8db5-c35bdb3e8c36" providerId="AD" clId="Web-{814255E4-B53E-FC1B-D5D3-78CD848C58FE}" dt="2025-05-05T08:46:48.601" v="64" actId="20577"/>
        <pc:sldMkLst>
          <pc:docMk/>
          <pc:sldMk cId="1975927864" sldId="263"/>
        </pc:sldMkLst>
        <pc:spChg chg="mod">
          <ac:chgData name="Andric Marija" userId="S::marija.andric@studentfr.ch::c390fdc3-185d-48eb-8db5-c35bdb3e8c36" providerId="AD" clId="Web-{814255E4-B53E-FC1B-D5D3-78CD848C58FE}" dt="2025-05-05T08:46:48.601" v="64" actId="20577"/>
          <ac:spMkLst>
            <pc:docMk/>
            <pc:sldMk cId="1975927864" sldId="263"/>
            <ac:spMk id="2" creationId="{6648DC32-AD7E-FE79-FABE-ABB12073E2E1}"/>
          </ac:spMkLst>
        </pc:spChg>
        <pc:picChg chg="add mod ord">
          <ac:chgData name="Andric Marija" userId="S::marija.andric@studentfr.ch::c390fdc3-185d-48eb-8db5-c35bdb3e8c36" providerId="AD" clId="Web-{814255E4-B53E-FC1B-D5D3-78CD848C58FE}" dt="2025-05-05T08:41:54.404" v="21"/>
          <ac:picMkLst>
            <pc:docMk/>
            <pc:sldMk cId="1975927864" sldId="263"/>
            <ac:picMk id="5" creationId="{1C47367B-04C0-9784-452E-C3902D1B3B94}"/>
          </ac:picMkLst>
        </pc:picChg>
        <pc:picChg chg="add mod">
          <ac:chgData name="Andric Marija" userId="S::marija.andric@studentfr.ch::c390fdc3-185d-48eb-8db5-c35bdb3e8c36" providerId="AD" clId="Web-{814255E4-B53E-FC1B-D5D3-78CD848C58FE}" dt="2025-05-05T08:41:54.404" v="21"/>
          <ac:picMkLst>
            <pc:docMk/>
            <pc:sldMk cId="1975927864" sldId="263"/>
            <ac:picMk id="6" creationId="{86255548-8D19-87F2-EBAD-B61FEACC623A}"/>
          </ac:picMkLst>
        </pc:picChg>
        <pc:picChg chg="add mod">
          <ac:chgData name="Andric Marija" userId="S::marija.andric@studentfr.ch::c390fdc3-185d-48eb-8db5-c35bdb3e8c36" providerId="AD" clId="Web-{814255E4-B53E-FC1B-D5D3-78CD848C58FE}" dt="2025-05-05T08:42:47.062" v="22" actId="1076"/>
          <ac:picMkLst>
            <pc:docMk/>
            <pc:sldMk cId="1975927864" sldId="263"/>
            <ac:picMk id="8" creationId="{511AAD58-3C9F-A048-2203-B2B29FF4F083}"/>
          </ac:picMkLst>
        </pc:picChg>
      </pc:sldChg>
      <pc:sldChg chg="new del">
        <pc:chgData name="Andric Marija" userId="S::marija.andric@studentfr.ch::c390fdc3-185d-48eb-8db5-c35bdb3e8c36" providerId="AD" clId="Web-{814255E4-B53E-FC1B-D5D3-78CD848C58FE}" dt="2025-05-05T08:48:29.902" v="73"/>
        <pc:sldMkLst>
          <pc:docMk/>
          <pc:sldMk cId="172385019" sldId="275"/>
        </pc:sldMkLst>
      </pc:sldChg>
      <pc:sldChg chg="new del">
        <pc:chgData name="Andric Marija" userId="S::marija.andric@studentfr.ch::c390fdc3-185d-48eb-8db5-c35bdb3e8c36" providerId="AD" clId="Web-{814255E4-B53E-FC1B-D5D3-78CD848C58FE}" dt="2025-05-05T08:48:19.386" v="71"/>
        <pc:sldMkLst>
          <pc:docMk/>
          <pc:sldMk cId="2025613180" sldId="275"/>
        </pc:sldMkLst>
      </pc:sldChg>
      <pc:sldChg chg="new">
        <pc:chgData name="Andric Marija" userId="S::marija.andric@studentfr.ch::c390fdc3-185d-48eb-8db5-c35bdb3e8c36" providerId="AD" clId="Web-{814255E4-B53E-FC1B-D5D3-78CD848C58FE}" dt="2025-05-05T08:48:34.355" v="74"/>
        <pc:sldMkLst>
          <pc:docMk/>
          <pc:sldMk cId="2060109840" sldId="275"/>
        </pc:sldMkLst>
      </pc:sldChg>
      <pc:sldChg chg="new del">
        <pc:chgData name="Andric Marija" userId="S::marija.andric@studentfr.ch::c390fdc3-185d-48eb-8db5-c35bdb3e8c36" providerId="AD" clId="Web-{814255E4-B53E-FC1B-D5D3-78CD848C58FE}" dt="2025-05-05T08:48:08.666" v="69"/>
        <pc:sldMkLst>
          <pc:docMk/>
          <pc:sldMk cId="2570710165" sldId="275"/>
        </pc:sldMkLst>
      </pc:sldChg>
      <pc:sldChg chg="new del">
        <pc:chgData name="Andric Marija" userId="S::marija.andric@studentfr.ch::c390fdc3-185d-48eb-8db5-c35bdb3e8c36" providerId="AD" clId="Web-{814255E4-B53E-FC1B-D5D3-78CD848C58FE}" dt="2025-05-05T08:46:56.055" v="65"/>
        <pc:sldMkLst>
          <pc:docMk/>
          <pc:sldMk cId="248699073" sldId="276"/>
        </pc:sldMkLst>
      </pc:sldChg>
      <pc:sldChg chg="new del">
        <pc:chgData name="Andric Marija" userId="S::marija.andric@studentfr.ch::c390fdc3-185d-48eb-8db5-c35bdb3e8c36" providerId="AD" clId="Web-{814255E4-B53E-FC1B-D5D3-78CD848C58FE}" dt="2025-05-05T08:47:08.493" v="67"/>
        <pc:sldMkLst>
          <pc:docMk/>
          <pc:sldMk cId="4285331102" sldId="276"/>
        </pc:sldMkLst>
      </pc:sldChg>
    </pc:docChg>
  </pc:docChgLst>
  <pc:docChgLst>
    <pc:chgData name="Tischhauser Liam" userId="S::liam.tischhauser@studentfr.ch::a272ff22-f196-492b-bada-eba3f2a52902" providerId="AD" clId="Web-{D8926870-C302-EA67-70DA-156B5986B408}"/>
    <pc:docChg chg="delSld modSld sldOrd">
      <pc:chgData name="Tischhauser Liam" userId="S::liam.tischhauser@studentfr.ch::a272ff22-f196-492b-bada-eba3f2a52902" providerId="AD" clId="Web-{D8926870-C302-EA67-70DA-156B5986B408}" dt="2025-05-05T08:50:45.188" v="65"/>
      <pc:docMkLst>
        <pc:docMk/>
      </pc:docMkLst>
      <pc:sldChg chg="modSp">
        <pc:chgData name="Tischhauser Liam" userId="S::liam.tischhauser@studentfr.ch::a272ff22-f196-492b-bada-eba3f2a52902" providerId="AD" clId="Web-{D8926870-C302-EA67-70DA-156B5986B408}" dt="2025-05-05T08:42:14.781" v="33" actId="1076"/>
        <pc:sldMkLst>
          <pc:docMk/>
          <pc:sldMk cId="1975927864" sldId="263"/>
        </pc:sldMkLst>
        <pc:picChg chg="mod">
          <ac:chgData name="Tischhauser Liam" userId="S::liam.tischhauser@studentfr.ch::a272ff22-f196-492b-bada-eba3f2a52902" providerId="AD" clId="Web-{D8926870-C302-EA67-70DA-156B5986B408}" dt="2025-05-05T08:41:03.044" v="32" actId="1076"/>
          <ac:picMkLst>
            <pc:docMk/>
            <pc:sldMk cId="1975927864" sldId="263"/>
            <ac:picMk id="6" creationId="{86255548-8D19-87F2-EBAD-B61FEACC623A}"/>
          </ac:picMkLst>
        </pc:picChg>
        <pc:picChg chg="mod">
          <ac:chgData name="Tischhauser Liam" userId="S::liam.tischhauser@studentfr.ch::a272ff22-f196-492b-bada-eba3f2a52902" providerId="AD" clId="Web-{D8926870-C302-EA67-70DA-156B5986B408}" dt="2025-05-05T08:42:14.781" v="33" actId="1076"/>
          <ac:picMkLst>
            <pc:docMk/>
            <pc:sldMk cId="1975927864" sldId="263"/>
            <ac:picMk id="8" creationId="{511AAD58-3C9F-A048-2203-B2B29FF4F083}"/>
          </ac:picMkLst>
        </pc:picChg>
      </pc:sldChg>
      <pc:sldChg chg="addSp delSp modSp mod ord setBg">
        <pc:chgData name="Tischhauser Liam" userId="S::liam.tischhauser@studentfr.ch::a272ff22-f196-492b-bada-eba3f2a52902" providerId="AD" clId="Web-{D8926870-C302-EA67-70DA-156B5986B408}" dt="2025-05-05T08:39:54.026" v="29"/>
        <pc:sldMkLst>
          <pc:docMk/>
          <pc:sldMk cId="2366534078" sldId="264"/>
        </pc:sldMkLst>
      </pc:sldChg>
      <pc:sldChg chg="addSp delSp modSp">
        <pc:chgData name="Tischhauser Liam" userId="S::liam.tischhauser@studentfr.ch::a272ff22-f196-492b-bada-eba3f2a52902" providerId="AD" clId="Web-{D8926870-C302-EA67-70DA-156B5986B408}" dt="2025-05-05T08:50:45.188" v="65"/>
        <pc:sldMkLst>
          <pc:docMk/>
          <pc:sldMk cId="1739447712" sldId="267"/>
        </pc:sldMkLst>
        <pc:spChg chg="mod">
          <ac:chgData name="Tischhauser Liam" userId="S::liam.tischhauser@studentfr.ch::a272ff22-f196-492b-bada-eba3f2a52902" providerId="AD" clId="Web-{D8926870-C302-EA67-70DA-156B5986B408}" dt="2025-05-05T08:49:35.654" v="51" actId="1076"/>
          <ac:spMkLst>
            <pc:docMk/>
            <pc:sldMk cId="1739447712" sldId="267"/>
            <ac:spMk id="2" creationId="{3AF99BF9-889B-51A7-35D0-5203EECF79F4}"/>
          </ac:spMkLst>
        </pc:spChg>
        <pc:picChg chg="add mod ord modCrop">
          <ac:chgData name="Tischhauser Liam" userId="S::liam.tischhauser@studentfr.ch::a272ff22-f196-492b-bada-eba3f2a52902" providerId="AD" clId="Web-{D8926870-C302-EA67-70DA-156B5986B408}" dt="2025-05-05T08:50:45.188" v="65"/>
          <ac:picMkLst>
            <pc:docMk/>
            <pc:sldMk cId="1739447712" sldId="267"/>
            <ac:picMk id="4" creationId="{53B354A9-EF0B-842E-2909-501693CE1528}"/>
          </ac:picMkLst>
        </pc:picChg>
      </pc:sldChg>
      <pc:sldChg chg="addSp delSp modSp del mod setBg">
        <pc:chgData name="Tischhauser Liam" userId="S::liam.tischhauser@studentfr.ch::a272ff22-f196-492b-bada-eba3f2a52902" providerId="AD" clId="Web-{D8926870-C302-EA67-70DA-156B5986B408}" dt="2025-05-05T08:47:59.823" v="37"/>
        <pc:sldMkLst>
          <pc:docMk/>
          <pc:sldMk cId="4231499633" sldId="275"/>
        </pc:sldMkLst>
      </pc:sldChg>
    </pc:docChg>
  </pc:docChgLst>
  <pc:docChgLst>
    <pc:chgData name="Krasniqi Leart" userId="S::leart.krasniqi@studentfr.ch::9193f000-2165-4d13-8f81-9e7034e2d913" providerId="AD" clId="Web-{25B67C55-311B-58DF-07A5-6D46F17A001F}"/>
    <pc:docChg chg="modSld">
      <pc:chgData name="Krasniqi Leart" userId="S::leart.krasniqi@studentfr.ch::9193f000-2165-4d13-8f81-9e7034e2d913" providerId="AD" clId="Web-{25B67C55-311B-58DF-07A5-6D46F17A001F}" dt="2025-05-13T08:34:48.424" v="50" actId="20577"/>
      <pc:docMkLst>
        <pc:docMk/>
      </pc:docMkLst>
      <pc:sldChg chg="modSp">
        <pc:chgData name="Krasniqi Leart" userId="S::leart.krasniqi@studentfr.ch::9193f000-2165-4d13-8f81-9e7034e2d913" providerId="AD" clId="Web-{25B67C55-311B-58DF-07A5-6D46F17A001F}" dt="2025-05-13T08:20:59.541" v="16" actId="1076"/>
        <pc:sldMkLst>
          <pc:docMk/>
          <pc:sldMk cId="1739447712" sldId="267"/>
        </pc:sldMkLst>
        <pc:picChg chg="mod">
          <ac:chgData name="Krasniqi Leart" userId="S::leart.krasniqi@studentfr.ch::9193f000-2165-4d13-8f81-9e7034e2d913" providerId="AD" clId="Web-{25B67C55-311B-58DF-07A5-6D46F17A001F}" dt="2025-05-13T08:20:59.541" v="16" actId="1076"/>
          <ac:picMkLst>
            <pc:docMk/>
            <pc:sldMk cId="1739447712" sldId="267"/>
            <ac:picMk id="4" creationId="{53B354A9-EF0B-842E-2909-501693CE1528}"/>
          </ac:picMkLst>
        </pc:picChg>
      </pc:sldChg>
      <pc:sldChg chg="modSp">
        <pc:chgData name="Krasniqi Leart" userId="S::leart.krasniqi@studentfr.ch::9193f000-2165-4d13-8f81-9e7034e2d913" providerId="AD" clId="Web-{25B67C55-311B-58DF-07A5-6D46F17A001F}" dt="2025-05-13T08:34:48.424" v="50" actId="20577"/>
        <pc:sldMkLst>
          <pc:docMk/>
          <pc:sldMk cId="3048222656" sldId="276"/>
        </pc:sldMkLst>
      </pc:sldChg>
    </pc:docChg>
  </pc:docChgLst>
  <pc:docChgLst>
    <pc:chgData name="Orsetti Amaia" userId="S::amaia.orsetti@studentfr.ch::803aa5e9-cee0-4e7a-a391-5e959a15f1ed" providerId="AD" clId="Web-{7C90C3AF-AF42-05E2-5768-FC2D8EE1CE0B}"/>
    <pc:docChg chg="modSld">
      <pc:chgData name="Orsetti Amaia" userId="S::amaia.orsetti@studentfr.ch::803aa5e9-cee0-4e7a-a391-5e959a15f1ed" providerId="AD" clId="Web-{7C90C3AF-AF42-05E2-5768-FC2D8EE1CE0B}" dt="2025-05-05T08:49:03.508" v="347" actId="20577"/>
      <pc:docMkLst>
        <pc:docMk/>
      </pc:docMkLst>
      <pc:sldChg chg="modSp">
        <pc:chgData name="Orsetti Amaia" userId="S::amaia.orsetti@studentfr.ch::803aa5e9-cee0-4e7a-a391-5e959a15f1ed" providerId="AD" clId="Web-{7C90C3AF-AF42-05E2-5768-FC2D8EE1CE0B}" dt="2025-05-05T08:37:19.589" v="94" actId="20577"/>
        <pc:sldMkLst>
          <pc:docMk/>
          <pc:sldMk cId="3338763457" sldId="269"/>
        </pc:sldMkLst>
      </pc:sldChg>
      <pc:sldChg chg="modSp">
        <pc:chgData name="Orsetti Amaia" userId="S::amaia.orsetti@studentfr.ch::803aa5e9-cee0-4e7a-a391-5e959a15f1ed" providerId="AD" clId="Web-{7C90C3AF-AF42-05E2-5768-FC2D8EE1CE0B}" dt="2025-05-05T08:40:18.170" v="165" actId="20577"/>
        <pc:sldMkLst>
          <pc:docMk/>
          <pc:sldMk cId="1341795078" sldId="270"/>
        </pc:sldMkLst>
        <pc:spChg chg="mod">
          <ac:chgData name="Orsetti Amaia" userId="S::amaia.orsetti@studentfr.ch::803aa5e9-cee0-4e7a-a391-5e959a15f1ed" providerId="AD" clId="Web-{7C90C3AF-AF42-05E2-5768-FC2D8EE1CE0B}" dt="2025-05-05T08:40:18.170" v="165" actId="20577"/>
          <ac:spMkLst>
            <pc:docMk/>
            <pc:sldMk cId="1341795078" sldId="270"/>
            <ac:spMk id="3" creationId="{6AF259E6-F55A-5ADD-0618-E329B30B34E0}"/>
          </ac:spMkLst>
        </pc:spChg>
      </pc:sldChg>
      <pc:sldChg chg="modSp">
        <pc:chgData name="Orsetti Amaia" userId="S::amaia.orsetti@studentfr.ch::803aa5e9-cee0-4e7a-a391-5e959a15f1ed" providerId="AD" clId="Web-{7C90C3AF-AF42-05E2-5768-FC2D8EE1CE0B}" dt="2025-05-05T08:49:03.508" v="347" actId="20577"/>
        <pc:sldMkLst>
          <pc:docMk/>
          <pc:sldMk cId="2909816529" sldId="271"/>
        </pc:sldMkLst>
        <pc:spChg chg="mod">
          <ac:chgData name="Orsetti Amaia" userId="S::amaia.orsetti@studentfr.ch::803aa5e9-cee0-4e7a-a391-5e959a15f1ed" providerId="AD" clId="Web-{7C90C3AF-AF42-05E2-5768-FC2D8EE1CE0B}" dt="2025-05-05T08:49:03.508" v="347" actId="20577"/>
          <ac:spMkLst>
            <pc:docMk/>
            <pc:sldMk cId="2909816529" sldId="271"/>
            <ac:spMk id="3" creationId="{322C705F-15EF-C6BA-72EB-D4B86DFACEA6}"/>
          </ac:spMkLst>
        </pc:spChg>
      </pc:sldChg>
    </pc:docChg>
  </pc:docChgLst>
  <pc:docChgLst>
    <pc:chgData name="Salathe Aude" userId="S::aude.salathe@studentfr.ch::7956e028-1672-42f6-9c65-35c0d2f3e3a4" providerId="AD" clId="Web-{EC1ACCEB-F0F3-B90D-F7D6-DE5D3E465C03}"/>
    <pc:docChg chg="delSld modSld">
      <pc:chgData name="Salathe Aude" userId="S::aude.salathe@studentfr.ch::7956e028-1672-42f6-9c65-35c0d2f3e3a4" providerId="AD" clId="Web-{EC1ACCEB-F0F3-B90D-F7D6-DE5D3E465C03}" dt="2025-05-13T08:48:05.959" v="141" actId="20577"/>
      <pc:docMkLst>
        <pc:docMk/>
      </pc:docMkLst>
      <pc:sldChg chg="del">
        <pc:chgData name="Salathe Aude" userId="S::aude.salathe@studentfr.ch::7956e028-1672-42f6-9c65-35c0d2f3e3a4" providerId="AD" clId="Web-{EC1ACCEB-F0F3-B90D-F7D6-DE5D3E465C03}" dt="2025-05-13T08:32:34.595" v="101"/>
        <pc:sldMkLst>
          <pc:docMk/>
          <pc:sldMk cId="3338763457" sldId="269"/>
        </pc:sldMkLst>
      </pc:sldChg>
      <pc:sldChg chg="modSp">
        <pc:chgData name="Salathe Aude" userId="S::aude.salathe@studentfr.ch::7956e028-1672-42f6-9c65-35c0d2f3e3a4" providerId="AD" clId="Web-{EC1ACCEB-F0F3-B90D-F7D6-DE5D3E465C03}" dt="2025-05-13T08:38:37.246" v="108" actId="20577"/>
        <pc:sldMkLst>
          <pc:docMk/>
          <pc:sldMk cId="2909816529" sldId="271"/>
        </pc:sldMkLst>
        <pc:spChg chg="mod">
          <ac:chgData name="Salathe Aude" userId="S::aude.salathe@studentfr.ch::7956e028-1672-42f6-9c65-35c0d2f3e3a4" providerId="AD" clId="Web-{EC1ACCEB-F0F3-B90D-F7D6-DE5D3E465C03}" dt="2025-05-13T08:38:37.246" v="108" actId="20577"/>
          <ac:spMkLst>
            <pc:docMk/>
            <pc:sldMk cId="2909816529" sldId="271"/>
            <ac:spMk id="3" creationId="{322C705F-15EF-C6BA-72EB-D4B86DFACEA6}"/>
          </ac:spMkLst>
        </pc:spChg>
      </pc:sldChg>
      <pc:sldChg chg="modSp">
        <pc:chgData name="Salathe Aude" userId="S::aude.salathe@studentfr.ch::7956e028-1672-42f6-9c65-35c0d2f3e3a4" providerId="AD" clId="Web-{EC1ACCEB-F0F3-B90D-F7D6-DE5D3E465C03}" dt="2025-05-13T08:39:47.269" v="113" actId="20577"/>
        <pc:sldMkLst>
          <pc:docMk/>
          <pc:sldMk cId="2650310272" sldId="272"/>
        </pc:sldMkLst>
        <pc:spChg chg="mod">
          <ac:chgData name="Salathe Aude" userId="S::aude.salathe@studentfr.ch::7956e028-1672-42f6-9c65-35c0d2f3e3a4" providerId="AD" clId="Web-{EC1ACCEB-F0F3-B90D-F7D6-DE5D3E465C03}" dt="2025-05-13T08:39:47.269" v="113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modSp">
        <pc:chgData name="Salathe Aude" userId="S::aude.salathe@studentfr.ch::7956e028-1672-42f6-9c65-35c0d2f3e3a4" providerId="AD" clId="Web-{EC1ACCEB-F0F3-B90D-F7D6-DE5D3E465C03}" dt="2025-05-13T08:48:05.959" v="141" actId="20577"/>
        <pc:sldMkLst>
          <pc:docMk/>
          <pc:sldMk cId="1033153294" sldId="273"/>
        </pc:sldMkLst>
        <pc:spChg chg="mod">
          <ac:chgData name="Salathe Aude" userId="S::aude.salathe@studentfr.ch::7956e028-1672-42f6-9c65-35c0d2f3e3a4" providerId="AD" clId="Web-{EC1ACCEB-F0F3-B90D-F7D6-DE5D3E465C03}" dt="2025-05-13T08:48:05.959" v="141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modSp">
        <pc:chgData name="Salathe Aude" userId="S::aude.salathe@studentfr.ch::7956e028-1672-42f6-9c65-35c0d2f3e3a4" providerId="AD" clId="Web-{EC1ACCEB-F0F3-B90D-F7D6-DE5D3E465C03}" dt="2025-05-13T08:41:29.008" v="117" actId="20577"/>
        <pc:sldMkLst>
          <pc:docMk/>
          <pc:sldMk cId="4214070560" sldId="280"/>
        </pc:sldMkLst>
        <pc:spChg chg="mod">
          <ac:chgData name="Salathe Aude" userId="S::aude.salathe@studentfr.ch::7956e028-1672-42f6-9c65-35c0d2f3e3a4" providerId="AD" clId="Web-{EC1ACCEB-F0F3-B90D-F7D6-DE5D3E465C03}" dt="2025-05-13T08:41:29.008" v="117" actId="20577"/>
          <ac:spMkLst>
            <pc:docMk/>
            <pc:sldMk cId="4214070560" sldId="280"/>
            <ac:spMk id="3" creationId="{ABB0D7ED-4AF4-9CCD-4E13-ADD1DBB4ED83}"/>
          </ac:spMkLst>
        </pc:spChg>
      </pc:sldChg>
    </pc:docChg>
  </pc:docChgLst>
  <pc:docChgLst>
    <pc:chgData name="Roland Lena" userId="S::lena.roland@edufr.ch::b948375f-401d-4f52-90dd-638c77b506f6" providerId="AD" clId="Web-{E06CECDA-1088-6919-0555-9E7B83F29CFF}"/>
    <pc:docChg chg="addSld delSld modSld">
      <pc:chgData name="Roland Lena" userId="S::lena.roland@edufr.ch::b948375f-401d-4f52-90dd-638c77b506f6" providerId="AD" clId="Web-{E06CECDA-1088-6919-0555-9E7B83F29CFF}" dt="2025-05-20T08:29:39.677" v="334"/>
      <pc:docMkLst>
        <pc:docMk/>
      </pc:docMkLst>
      <pc:sldChg chg="addSp delSp modSp">
        <pc:chgData name="Roland Lena" userId="S::lena.roland@edufr.ch::b948375f-401d-4f52-90dd-638c77b506f6" providerId="AD" clId="Web-{E06CECDA-1088-6919-0555-9E7B83F29CFF}" dt="2025-05-20T05:43:07.905" v="98"/>
        <pc:sldMkLst>
          <pc:docMk/>
          <pc:sldMk cId="1975927864" sldId="263"/>
        </pc:sldMkLst>
        <pc:spChg chg="mod">
          <ac:chgData name="Roland Lena" userId="S::lena.roland@edufr.ch::b948375f-401d-4f52-90dd-638c77b506f6" providerId="AD" clId="Web-{E06CECDA-1088-6919-0555-9E7B83F29CFF}" dt="2025-05-20T05:43:03.499" v="97"/>
          <ac:spMkLst>
            <pc:docMk/>
            <pc:sldMk cId="1975927864" sldId="263"/>
            <ac:spMk id="2" creationId="{6648DC32-AD7E-FE79-FABE-ABB12073E2E1}"/>
          </ac:spMkLst>
        </pc:spChg>
        <pc:picChg chg="mod">
          <ac:chgData name="Roland Lena" userId="S::lena.roland@edufr.ch::b948375f-401d-4f52-90dd-638c77b506f6" providerId="AD" clId="Web-{E06CECDA-1088-6919-0555-9E7B83F29CFF}" dt="2025-05-20T05:43:03.499" v="97"/>
          <ac:picMkLst>
            <pc:docMk/>
            <pc:sldMk cId="1975927864" sldId="263"/>
            <ac:picMk id="5" creationId="{1C47367B-04C0-9784-452E-C3902D1B3B94}"/>
          </ac:picMkLst>
        </pc:picChg>
        <pc:picChg chg="mod">
          <ac:chgData name="Roland Lena" userId="S::lena.roland@edufr.ch::b948375f-401d-4f52-90dd-638c77b506f6" providerId="AD" clId="Web-{E06CECDA-1088-6919-0555-9E7B83F29CFF}" dt="2025-05-20T05:43:03.499" v="97"/>
          <ac:picMkLst>
            <pc:docMk/>
            <pc:sldMk cId="1975927864" sldId="263"/>
            <ac:picMk id="6" creationId="{86255548-8D19-87F2-EBAD-B61FEACC623A}"/>
          </ac:picMkLst>
        </pc:picChg>
        <pc:picChg chg="mod">
          <ac:chgData name="Roland Lena" userId="S::lena.roland@edufr.ch::b948375f-401d-4f52-90dd-638c77b506f6" providerId="AD" clId="Web-{E06CECDA-1088-6919-0555-9E7B83F29CFF}" dt="2025-05-20T05:43:03.499" v="97"/>
          <ac:picMkLst>
            <pc:docMk/>
            <pc:sldMk cId="1975927864" sldId="263"/>
            <ac:picMk id="8" creationId="{511AAD58-3C9F-A048-2203-B2B29FF4F083}"/>
          </ac:picMkLst>
        </pc:picChg>
      </pc:sldChg>
      <pc:sldChg chg="modSp">
        <pc:chgData name="Roland Lena" userId="S::lena.roland@edufr.ch::b948375f-401d-4f52-90dd-638c77b506f6" providerId="AD" clId="Web-{E06CECDA-1088-6919-0555-9E7B83F29CFF}" dt="2025-05-20T05:32:23.880" v="18" actId="20577"/>
        <pc:sldMkLst>
          <pc:docMk/>
          <pc:sldMk cId="1443195541" sldId="266"/>
        </pc:sldMkLst>
        <pc:spChg chg="mod">
          <ac:chgData name="Roland Lena" userId="S::lena.roland@edufr.ch::b948375f-401d-4f52-90dd-638c77b506f6" providerId="AD" clId="Web-{E06CECDA-1088-6919-0555-9E7B83F29CFF}" dt="2025-05-20T05:32:23.880" v="18" actId="20577"/>
          <ac:spMkLst>
            <pc:docMk/>
            <pc:sldMk cId="1443195541" sldId="266"/>
            <ac:spMk id="6" creationId="{41DF42A1-8CCA-1190-C154-323D04BC59DA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43:46.562" v="116" actId="20577"/>
        <pc:sldMkLst>
          <pc:docMk/>
          <pc:sldMk cId="1739447712" sldId="267"/>
        </pc:sldMkLst>
        <pc:spChg chg="mod">
          <ac:chgData name="Roland Lena" userId="S::lena.roland@edufr.ch::b948375f-401d-4f52-90dd-638c77b506f6" providerId="AD" clId="Web-{E06CECDA-1088-6919-0555-9E7B83F29CFF}" dt="2025-05-20T05:43:46.562" v="116" actId="20577"/>
          <ac:spMkLst>
            <pc:docMk/>
            <pc:sldMk cId="1739447712" sldId="267"/>
            <ac:spMk id="2" creationId="{3AF99BF9-889B-51A7-35D0-5203EECF79F4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31:52.473" v="3" actId="14100"/>
        <pc:sldMkLst>
          <pc:docMk/>
          <pc:sldMk cId="4054395332" sldId="268"/>
        </pc:sldMkLst>
        <pc:spChg chg="mod">
          <ac:chgData name="Roland Lena" userId="S::lena.roland@edufr.ch::b948375f-401d-4f52-90dd-638c77b506f6" providerId="AD" clId="Web-{E06CECDA-1088-6919-0555-9E7B83F29CFF}" dt="2025-05-20T05:31:52.473" v="3" actId="14100"/>
          <ac:spMkLst>
            <pc:docMk/>
            <pc:sldMk cId="4054395332" sldId="268"/>
            <ac:spMk id="2" creationId="{6B8944D7-72A1-2021-6A4A-27DB443D05CA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38:49.901" v="36" actId="14100"/>
        <pc:sldMkLst>
          <pc:docMk/>
          <pc:sldMk cId="1341795078" sldId="270"/>
        </pc:sldMkLst>
        <pc:spChg chg="mod">
          <ac:chgData name="Roland Lena" userId="S::lena.roland@edufr.ch::b948375f-401d-4f52-90dd-638c77b506f6" providerId="AD" clId="Web-{E06CECDA-1088-6919-0555-9E7B83F29CFF}" dt="2025-05-20T05:38:49.901" v="36" actId="14100"/>
          <ac:spMkLst>
            <pc:docMk/>
            <pc:sldMk cId="1341795078" sldId="270"/>
            <ac:spMk id="3" creationId="{6AF259E6-F55A-5ADD-0618-E329B30B34E0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39:59.184" v="40" actId="20577"/>
        <pc:sldMkLst>
          <pc:docMk/>
          <pc:sldMk cId="2909816529" sldId="271"/>
        </pc:sldMkLst>
        <pc:spChg chg="mod">
          <ac:chgData name="Roland Lena" userId="S::lena.roland@edufr.ch::b948375f-401d-4f52-90dd-638c77b506f6" providerId="AD" clId="Web-{E06CECDA-1088-6919-0555-9E7B83F29CFF}" dt="2025-05-20T05:39:59.184" v="40" actId="20577"/>
          <ac:spMkLst>
            <pc:docMk/>
            <pc:sldMk cId="2909816529" sldId="271"/>
            <ac:spMk id="3" creationId="{322C705F-15EF-C6BA-72EB-D4B86DFACEA6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40:26.168" v="47" actId="20577"/>
        <pc:sldMkLst>
          <pc:docMk/>
          <pc:sldMk cId="2650310272" sldId="272"/>
        </pc:sldMkLst>
        <pc:spChg chg="mod">
          <ac:chgData name="Roland Lena" userId="S::lena.roland@edufr.ch::b948375f-401d-4f52-90dd-638c77b506f6" providerId="AD" clId="Web-{E06CECDA-1088-6919-0555-9E7B83F29CFF}" dt="2025-05-20T05:40:26.168" v="47" actId="20577"/>
          <ac:spMkLst>
            <pc:docMk/>
            <pc:sldMk cId="2650310272" sldId="272"/>
            <ac:spMk id="2" creationId="{CA8A1863-5906-F482-31AD-97E161FAE86D}"/>
          </ac:spMkLst>
        </pc:spChg>
        <pc:spChg chg="mod">
          <ac:chgData name="Roland Lena" userId="S::lena.roland@edufr.ch::b948375f-401d-4f52-90dd-638c77b506f6" providerId="AD" clId="Web-{E06CECDA-1088-6919-0555-9E7B83F29CFF}" dt="2025-05-20T05:40:08.606" v="41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41:21.904" v="57" actId="20577"/>
        <pc:sldMkLst>
          <pc:docMk/>
          <pc:sldMk cId="1033153294" sldId="273"/>
        </pc:sldMkLst>
        <pc:spChg chg="mod">
          <ac:chgData name="Roland Lena" userId="S::lena.roland@edufr.ch::b948375f-401d-4f52-90dd-638c77b506f6" providerId="AD" clId="Web-{E06CECDA-1088-6919-0555-9E7B83F29CFF}" dt="2025-05-20T05:41:21.904" v="57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42:01.420" v="91" actId="20577"/>
        <pc:sldMkLst>
          <pc:docMk/>
          <pc:sldMk cId="551987698" sldId="274"/>
        </pc:sldMkLst>
        <pc:spChg chg="mod">
          <ac:chgData name="Roland Lena" userId="S::lena.roland@edufr.ch::b948375f-401d-4f52-90dd-638c77b506f6" providerId="AD" clId="Web-{E06CECDA-1088-6919-0555-9E7B83F29CFF}" dt="2025-05-20T05:42:01.420" v="91" actId="20577"/>
          <ac:spMkLst>
            <pc:docMk/>
            <pc:sldMk cId="551987698" sldId="274"/>
            <ac:spMk id="19" creationId="{61471C67-EA89-48CA-D211-A97C8F480D44}"/>
          </ac:spMkLst>
        </pc:spChg>
      </pc:sldChg>
      <pc:sldChg chg="delSp modSp del">
        <pc:chgData name="Roland Lena" userId="S::lena.roland@edufr.ch::b948375f-401d-4f52-90dd-638c77b506f6" providerId="AD" clId="Web-{E06CECDA-1088-6919-0555-9E7B83F29CFF}" dt="2025-05-20T08:28:48.051" v="287"/>
        <pc:sldMkLst>
          <pc:docMk/>
          <pc:sldMk cId="3048222656" sldId="276"/>
        </pc:sldMkLst>
      </pc:sldChg>
      <pc:sldChg chg="modSp">
        <pc:chgData name="Roland Lena" userId="S::lena.roland@edufr.ch::b948375f-401d-4f52-90dd-638c77b506f6" providerId="AD" clId="Web-{E06CECDA-1088-6919-0555-9E7B83F29CFF}" dt="2025-05-20T05:43:38.999" v="114" actId="20577"/>
        <pc:sldMkLst>
          <pc:docMk/>
          <pc:sldMk cId="2752407488" sldId="278"/>
        </pc:sldMkLst>
        <pc:spChg chg="mod">
          <ac:chgData name="Roland Lena" userId="S::lena.roland@edufr.ch::b948375f-401d-4f52-90dd-638c77b506f6" providerId="AD" clId="Web-{E06CECDA-1088-6919-0555-9E7B83F29CFF}" dt="2025-05-20T05:43:17.671" v="103" actId="20577"/>
          <ac:spMkLst>
            <pc:docMk/>
            <pc:sldMk cId="2752407488" sldId="278"/>
            <ac:spMk id="2" creationId="{08AF23FF-202F-EF88-338E-E6BF9F7C9B22}"/>
          </ac:spMkLst>
        </pc:spChg>
        <pc:spChg chg="mod">
          <ac:chgData name="Roland Lena" userId="S::lena.roland@edufr.ch::b948375f-401d-4f52-90dd-638c77b506f6" providerId="AD" clId="Web-{E06CECDA-1088-6919-0555-9E7B83F29CFF}" dt="2025-05-20T05:43:38.999" v="114" actId="20577"/>
          <ac:spMkLst>
            <pc:docMk/>
            <pc:sldMk cId="2752407488" sldId="278"/>
            <ac:spMk id="3" creationId="{1632019E-DABB-3767-D5F5-308CD1DD77C3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34:45.116" v="19"/>
        <pc:sldMkLst>
          <pc:docMk/>
          <pc:sldMk cId="39693578" sldId="279"/>
        </pc:sldMkLst>
        <pc:spChg chg="mod">
          <ac:chgData name="Roland Lena" userId="S::lena.roland@edufr.ch::b948375f-401d-4f52-90dd-638c77b506f6" providerId="AD" clId="Web-{E06CECDA-1088-6919-0555-9E7B83F29CFF}" dt="2025-05-20T05:32:13.817" v="9" actId="20577"/>
          <ac:spMkLst>
            <pc:docMk/>
            <pc:sldMk cId="39693578" sldId="279"/>
            <ac:spMk id="27" creationId="{E06B7789-FFF2-39F4-26D1-5A4F8D5C182A}"/>
          </ac:spMkLst>
        </pc:spChg>
        <pc:picChg chg="mod">
          <ac:chgData name="Roland Lena" userId="S::lena.roland@edufr.ch::b948375f-401d-4f52-90dd-638c77b506f6" providerId="AD" clId="Web-{E06CECDA-1088-6919-0555-9E7B83F29CFF}" dt="2025-05-20T05:34:45.116" v="19"/>
          <ac:picMkLst>
            <pc:docMk/>
            <pc:sldMk cId="39693578" sldId="279"/>
            <ac:picMk id="4" creationId="{CA071168-9A73-EAD8-B941-5A01B31B3777}"/>
          </ac:picMkLst>
        </pc:picChg>
      </pc:sldChg>
      <pc:sldChg chg="modSp">
        <pc:chgData name="Roland Lena" userId="S::lena.roland@edufr.ch::b948375f-401d-4f52-90dd-638c77b506f6" providerId="AD" clId="Web-{E06CECDA-1088-6919-0555-9E7B83F29CFF}" dt="2025-05-20T05:38:27.198" v="32" actId="20577"/>
        <pc:sldMkLst>
          <pc:docMk/>
          <pc:sldMk cId="4214070560" sldId="280"/>
        </pc:sldMkLst>
        <pc:spChg chg="mod">
          <ac:chgData name="Roland Lena" userId="S::lena.roland@edufr.ch::b948375f-401d-4f52-90dd-638c77b506f6" providerId="AD" clId="Web-{E06CECDA-1088-6919-0555-9E7B83F29CFF}" dt="2025-05-20T05:38:20.307" v="30" actId="1076"/>
          <ac:spMkLst>
            <pc:docMk/>
            <pc:sldMk cId="4214070560" sldId="280"/>
            <ac:spMk id="2" creationId="{6EF5DBC8-6C94-B586-5BE9-23F6EF4D7CA3}"/>
          </ac:spMkLst>
        </pc:spChg>
        <pc:spChg chg="mod">
          <ac:chgData name="Roland Lena" userId="S::lena.roland@edufr.ch::b948375f-401d-4f52-90dd-638c77b506f6" providerId="AD" clId="Web-{E06CECDA-1088-6919-0555-9E7B83F29CFF}" dt="2025-05-20T05:38:27.198" v="32" actId="20577"/>
          <ac:spMkLst>
            <pc:docMk/>
            <pc:sldMk cId="4214070560" sldId="280"/>
            <ac:spMk id="3" creationId="{ABB0D7ED-4AF4-9CCD-4E13-ADD1DBB4ED83}"/>
          </ac:spMkLst>
        </pc:spChg>
      </pc:sldChg>
      <pc:sldChg chg="modSp">
        <pc:chgData name="Roland Lena" userId="S::lena.roland@edufr.ch::b948375f-401d-4f52-90dd-638c77b506f6" providerId="AD" clId="Web-{E06CECDA-1088-6919-0555-9E7B83F29CFF}" dt="2025-05-20T05:42:10.357" v="93" actId="20577"/>
        <pc:sldMkLst>
          <pc:docMk/>
          <pc:sldMk cId="1611258292" sldId="281"/>
        </pc:sldMkLst>
        <pc:spChg chg="mod">
          <ac:chgData name="Roland Lena" userId="S::lena.roland@edufr.ch::b948375f-401d-4f52-90dd-638c77b506f6" providerId="AD" clId="Web-{E06CECDA-1088-6919-0555-9E7B83F29CFF}" dt="2025-05-20T05:42:10.357" v="93" actId="20577"/>
          <ac:spMkLst>
            <pc:docMk/>
            <pc:sldMk cId="1611258292" sldId="281"/>
            <ac:spMk id="4" creationId="{31914569-17FC-8C74-C5B2-0A89586760DB}"/>
          </ac:spMkLst>
        </pc:spChg>
      </pc:sldChg>
      <pc:sldChg chg="del">
        <pc:chgData name="Roland Lena" userId="S::lena.roland@edufr.ch::b948375f-401d-4f52-90dd-638c77b506f6" providerId="AD" clId="Web-{E06CECDA-1088-6919-0555-9E7B83F29CFF}" dt="2025-05-20T08:29:39.677" v="334"/>
        <pc:sldMkLst>
          <pc:docMk/>
          <pc:sldMk cId="3787405268" sldId="285"/>
        </pc:sldMkLst>
      </pc:sldChg>
      <pc:sldChg chg="del">
        <pc:chgData name="Roland Lena" userId="S::lena.roland@edufr.ch::b948375f-401d-4f52-90dd-638c77b506f6" providerId="AD" clId="Web-{E06CECDA-1088-6919-0555-9E7B83F29CFF}" dt="2025-05-20T05:34:59.367" v="21"/>
        <pc:sldMkLst>
          <pc:docMk/>
          <pc:sldMk cId="4062879266" sldId="286"/>
        </pc:sldMkLst>
      </pc:sldChg>
      <pc:sldChg chg="modSp add replId">
        <pc:chgData name="Roland Lena" userId="S::lena.roland@edufr.ch::b948375f-401d-4f52-90dd-638c77b506f6" providerId="AD" clId="Web-{E06CECDA-1088-6919-0555-9E7B83F29CFF}" dt="2025-05-20T05:35:21.664" v="26" actId="1076"/>
        <pc:sldMkLst>
          <pc:docMk/>
          <pc:sldMk cId="125363944" sldId="287"/>
        </pc:sldMkLst>
        <pc:spChg chg="mod">
          <ac:chgData name="Roland Lena" userId="S::lena.roland@edufr.ch::b948375f-401d-4f52-90dd-638c77b506f6" providerId="AD" clId="Web-{E06CECDA-1088-6919-0555-9E7B83F29CFF}" dt="2025-05-20T05:35:02.101" v="22" actId="20577"/>
          <ac:spMkLst>
            <pc:docMk/>
            <pc:sldMk cId="125363944" sldId="287"/>
            <ac:spMk id="6" creationId="{CD79536F-A5B8-E884-99C2-8EC561D469CD}"/>
          </ac:spMkLst>
        </pc:spChg>
        <pc:picChg chg="mod">
          <ac:chgData name="Roland Lena" userId="S::lena.roland@edufr.ch::b948375f-401d-4f52-90dd-638c77b506f6" providerId="AD" clId="Web-{E06CECDA-1088-6919-0555-9E7B83F29CFF}" dt="2025-05-20T05:35:21.664" v="26" actId="1076"/>
          <ac:picMkLst>
            <pc:docMk/>
            <pc:sldMk cId="125363944" sldId="287"/>
            <ac:picMk id="2" creationId="{5508B434-ED23-F0B1-086C-0A5CDD41C2FD}"/>
          </ac:picMkLst>
        </pc:picChg>
      </pc:sldChg>
      <pc:sldChg chg="addSp delSp modSp new">
        <pc:chgData name="Roland Lena" userId="S::lena.roland@edufr.ch::b948375f-401d-4f52-90dd-638c77b506f6" providerId="AD" clId="Web-{E06CECDA-1088-6919-0555-9E7B83F29CFF}" dt="2025-05-20T08:28:18.348" v="239" actId="14100"/>
        <pc:sldMkLst>
          <pc:docMk/>
          <pc:sldMk cId="2797013752" sldId="288"/>
        </pc:sldMkLst>
        <pc:spChg chg="mod">
          <ac:chgData name="Roland Lena" userId="S::lena.roland@edufr.ch::b948375f-401d-4f52-90dd-638c77b506f6" providerId="AD" clId="Web-{E06CECDA-1088-6919-0555-9E7B83F29CFF}" dt="2025-05-20T08:28:06.519" v="236" actId="20577"/>
          <ac:spMkLst>
            <pc:docMk/>
            <pc:sldMk cId="2797013752" sldId="288"/>
            <ac:spMk id="3" creationId="{4B8987BF-E298-AC97-9992-5141ECB4347E}"/>
          </ac:spMkLst>
        </pc:spChg>
        <pc:picChg chg="add mod modCrop">
          <ac:chgData name="Roland Lena" userId="S::lena.roland@edufr.ch::b948375f-401d-4f52-90dd-638c77b506f6" providerId="AD" clId="Web-{E06CECDA-1088-6919-0555-9E7B83F29CFF}" dt="2025-05-20T08:27:47.785" v="203" actId="1076"/>
          <ac:picMkLst>
            <pc:docMk/>
            <pc:sldMk cId="2797013752" sldId="288"/>
            <ac:picMk id="4" creationId="{EA86F14C-3EBD-6D0E-2136-8BD4A3965B70}"/>
          </ac:picMkLst>
        </pc:picChg>
        <pc:picChg chg="add mod">
          <ac:chgData name="Roland Lena" userId="S::lena.roland@edufr.ch::b948375f-401d-4f52-90dd-638c77b506f6" providerId="AD" clId="Web-{E06CECDA-1088-6919-0555-9E7B83F29CFF}" dt="2025-05-20T08:28:18.348" v="239" actId="14100"/>
          <ac:picMkLst>
            <pc:docMk/>
            <pc:sldMk cId="2797013752" sldId="288"/>
            <ac:picMk id="6" creationId="{4F406157-EAEB-1625-E438-8C42ED2DE90F}"/>
          </ac:picMkLst>
        </pc:picChg>
      </pc:sldChg>
      <pc:sldChg chg="addSp delSp modSp add replId">
        <pc:chgData name="Roland Lena" userId="S::lena.roland@edufr.ch::b948375f-401d-4f52-90dd-638c77b506f6" providerId="AD" clId="Web-{E06CECDA-1088-6919-0555-9E7B83F29CFF}" dt="2025-05-20T08:29:35.348" v="333" actId="1076"/>
        <pc:sldMkLst>
          <pc:docMk/>
          <pc:sldMk cId="3701890056" sldId="289"/>
        </pc:sldMkLst>
        <pc:spChg chg="mod">
          <ac:chgData name="Roland Lena" userId="S::lena.roland@edufr.ch::b948375f-401d-4f52-90dd-638c77b506f6" providerId="AD" clId="Web-{E06CECDA-1088-6919-0555-9E7B83F29CFF}" dt="2025-05-20T08:29:28.552" v="331" actId="20577"/>
          <ac:spMkLst>
            <pc:docMk/>
            <pc:sldMk cId="3701890056" sldId="289"/>
            <ac:spMk id="3" creationId="{D639B3FC-83DF-2D5A-1887-050CBC76F77F}"/>
          </ac:spMkLst>
        </pc:spChg>
        <pc:picChg chg="add mod">
          <ac:chgData name="Roland Lena" userId="S::lena.roland@edufr.ch::b948375f-401d-4f52-90dd-638c77b506f6" providerId="AD" clId="Web-{E06CECDA-1088-6919-0555-9E7B83F29CFF}" dt="2025-05-20T08:29:01.942" v="289" actId="1076"/>
          <ac:picMkLst>
            <pc:docMk/>
            <pc:sldMk cId="3701890056" sldId="289"/>
            <ac:picMk id="5" creationId="{4354AE82-39ED-C263-D9C5-7B4D897731CD}"/>
          </ac:picMkLst>
        </pc:picChg>
        <pc:picChg chg="add mod">
          <ac:chgData name="Roland Lena" userId="S::lena.roland@edufr.ch::b948375f-401d-4f52-90dd-638c77b506f6" providerId="AD" clId="Web-{E06CECDA-1088-6919-0555-9E7B83F29CFF}" dt="2025-05-20T08:29:35.348" v="333" actId="1076"/>
          <ac:picMkLst>
            <pc:docMk/>
            <pc:sldMk cId="3701890056" sldId="289"/>
            <ac:picMk id="8" creationId="{A6A2BE6A-3E01-C4D6-31A8-CD93C50F5BD4}"/>
          </ac:picMkLst>
        </pc:picChg>
      </pc:sldChg>
    </pc:docChg>
  </pc:docChgLst>
  <pc:docChgLst>
    <pc:chgData name="Pathmanathan Rohit" userId="S::rohit.pathmanathan@studentfr.ch::747228f7-d095-48c6-9c8e-572052d09ac2" providerId="AD" clId="Web-{2D9B226B-C9D8-5FC5-10F3-EBB67D8EF3B2}"/>
    <pc:docChg chg="addSld delSld modSld">
      <pc:chgData name="Pathmanathan Rohit" userId="S::rohit.pathmanathan@studentfr.ch::747228f7-d095-48c6-9c8e-572052d09ac2" providerId="AD" clId="Web-{2D9B226B-C9D8-5FC5-10F3-EBB67D8EF3B2}" dt="2025-05-19T08:37:17.894" v="9"/>
      <pc:docMkLst>
        <pc:docMk/>
      </pc:docMkLst>
      <pc:sldChg chg="modSp addAnim delAnim modAnim">
        <pc:chgData name="Pathmanathan Rohit" userId="S::rohit.pathmanathan@studentfr.ch::747228f7-d095-48c6-9c8e-572052d09ac2" providerId="AD" clId="Web-{2D9B226B-C9D8-5FC5-10F3-EBB67D8EF3B2}" dt="2025-05-19T08:32:07.216" v="7"/>
        <pc:sldMkLst>
          <pc:docMk/>
          <pc:sldMk cId="3966576772" sldId="257"/>
        </pc:sldMkLst>
        <pc:graphicFrameChg chg="mod">
          <ac:chgData name="Pathmanathan Rohit" userId="S::rohit.pathmanathan@studentfr.ch::747228f7-d095-48c6-9c8e-572052d09ac2" providerId="AD" clId="Web-{2D9B226B-C9D8-5FC5-10F3-EBB67D8EF3B2}" dt="2025-05-19T08:31:05.574" v="6" actId="1076"/>
          <ac:graphicFrameMkLst>
            <pc:docMk/>
            <pc:sldMk cId="3966576772" sldId="257"/>
            <ac:graphicFrameMk id="27" creationId="{54309DCD-E0CB-D7EB-3BF4-AFBD07BCE492}"/>
          </ac:graphicFrameMkLst>
        </pc:graphicFrameChg>
      </pc:sldChg>
      <pc:sldChg chg="del">
        <pc:chgData name="Pathmanathan Rohit" userId="S::rohit.pathmanathan@studentfr.ch::747228f7-d095-48c6-9c8e-572052d09ac2" providerId="AD" clId="Web-{2D9B226B-C9D8-5FC5-10F3-EBB67D8EF3B2}" dt="2025-05-19T08:32:18.825" v="8"/>
        <pc:sldMkLst>
          <pc:docMk/>
          <pc:sldMk cId="3285876656" sldId="283"/>
        </pc:sldMkLst>
      </pc:sldChg>
      <pc:sldChg chg="new">
        <pc:chgData name="Pathmanathan Rohit" userId="S::rohit.pathmanathan@studentfr.ch::747228f7-d095-48c6-9c8e-572052d09ac2" providerId="AD" clId="Web-{2D9B226B-C9D8-5FC5-10F3-EBB67D8EF3B2}" dt="2025-05-19T08:37:17.894" v="9"/>
        <pc:sldMkLst>
          <pc:docMk/>
          <pc:sldMk cId="4062879266" sldId="286"/>
        </pc:sldMkLst>
      </pc:sldChg>
    </pc:docChg>
  </pc:docChgLst>
  <pc:docChgLst>
    <pc:chgData name="Roland Lena" userId="S::lena.roland@edufr.ch::b948375f-401d-4f52-90dd-638c77b506f6" providerId="AD" clId="Web-{5CB447C1-A399-F1C4-4B98-A61169A5FB4A}"/>
    <pc:docChg chg="delSld modSld">
      <pc:chgData name="Roland Lena" userId="S::lena.roland@edufr.ch::b948375f-401d-4f52-90dd-638c77b506f6" providerId="AD" clId="Web-{5CB447C1-A399-F1C4-4B98-A61169A5FB4A}" dt="2025-05-05T18:45:43.618" v="364"/>
      <pc:docMkLst>
        <pc:docMk/>
      </pc:docMkLst>
      <pc:sldChg chg="modSp">
        <pc:chgData name="Roland Lena" userId="S::lena.roland@edufr.ch::b948375f-401d-4f52-90dd-638c77b506f6" providerId="AD" clId="Web-{5CB447C1-A399-F1C4-4B98-A61169A5FB4A}" dt="2025-05-05T18:37:49.266" v="282" actId="20577"/>
        <pc:sldMkLst>
          <pc:docMk/>
          <pc:sldMk cId="3966576772" sldId="257"/>
        </pc:sldMkLst>
        <pc:graphicFrameChg chg="modGraphic">
          <ac:chgData name="Roland Lena" userId="S::lena.roland@edufr.ch::b948375f-401d-4f52-90dd-638c77b506f6" providerId="AD" clId="Web-{5CB447C1-A399-F1C4-4B98-A61169A5FB4A}" dt="2025-05-05T18:37:49.266" v="282" actId="20577"/>
          <ac:graphicFrameMkLst>
            <pc:docMk/>
            <pc:sldMk cId="3966576772" sldId="257"/>
            <ac:graphicFrameMk id="27" creationId="{54309DCD-E0CB-D7EB-3BF4-AFBD07BCE492}"/>
          </ac:graphicFrameMkLst>
        </pc:graphicFrameChg>
      </pc:sldChg>
      <pc:sldChg chg="addSp modSp mod setBg">
        <pc:chgData name="Roland Lena" userId="S::lena.roland@edufr.ch::b948375f-401d-4f52-90dd-638c77b506f6" providerId="AD" clId="Web-{5CB447C1-A399-F1C4-4B98-A61169A5FB4A}" dt="2025-05-05T08:28:03.377" v="257" actId="20577"/>
        <pc:sldMkLst>
          <pc:docMk/>
          <pc:sldMk cId="4142797775" sldId="259"/>
        </pc:sldMkLst>
        <pc:spChg chg="mod">
          <ac:chgData name="Roland Lena" userId="S::lena.roland@edufr.ch::b948375f-401d-4f52-90dd-638c77b506f6" providerId="AD" clId="Web-{5CB447C1-A399-F1C4-4B98-A61169A5FB4A}" dt="2025-05-05T08:25:55.593" v="55"/>
          <ac:spMkLst>
            <pc:docMk/>
            <pc:sldMk cId="4142797775" sldId="259"/>
            <ac:spMk id="2" creationId="{F99B1CCD-3AE1-2A13-898F-0FDE8728C416}"/>
          </ac:spMkLst>
        </pc:spChg>
        <pc:spChg chg="mod ord">
          <ac:chgData name="Roland Lena" userId="S::lena.roland@edufr.ch::b948375f-401d-4f52-90dd-638c77b506f6" providerId="AD" clId="Web-{5CB447C1-A399-F1C4-4B98-A61169A5FB4A}" dt="2025-05-05T08:28:03.377" v="257" actId="20577"/>
          <ac:spMkLst>
            <pc:docMk/>
            <pc:sldMk cId="4142797775" sldId="259"/>
            <ac:spMk id="3" creationId="{5E581118-8EFE-7E17-A350-74256B69C4BE}"/>
          </ac:spMkLst>
        </pc:spChg>
        <pc:picChg chg="add mod">
          <ac:chgData name="Roland Lena" userId="S::lena.roland@edufr.ch::b948375f-401d-4f52-90dd-638c77b506f6" providerId="AD" clId="Web-{5CB447C1-A399-F1C4-4B98-A61169A5FB4A}" dt="2025-05-05T08:25:55.593" v="55"/>
          <ac:picMkLst>
            <pc:docMk/>
            <pc:sldMk cId="4142797775" sldId="259"/>
            <ac:picMk id="4" creationId="{A1F268CE-E0BA-C503-9334-E42CCD7900D4}"/>
          </ac:picMkLst>
        </pc:picChg>
      </pc:sldChg>
      <pc:sldChg chg="del">
        <pc:chgData name="Roland Lena" userId="S::lena.roland@edufr.ch::b948375f-401d-4f52-90dd-638c77b506f6" providerId="AD" clId="Web-{5CB447C1-A399-F1C4-4B98-A61169A5FB4A}" dt="2025-05-05T18:43:00.553" v="342"/>
        <pc:sldMkLst>
          <pc:docMk/>
          <pc:sldMk cId="2366534078" sldId="264"/>
        </pc:sldMkLst>
      </pc:sldChg>
      <pc:sldChg chg="addSp delSp modSp">
        <pc:chgData name="Roland Lena" userId="S::lena.roland@edufr.ch::b948375f-401d-4f52-90dd-638c77b506f6" providerId="AD" clId="Web-{5CB447C1-A399-F1C4-4B98-A61169A5FB4A}" dt="2025-05-05T08:30:56.146" v="277"/>
        <pc:sldMkLst>
          <pc:docMk/>
          <pc:sldMk cId="227264278" sldId="265"/>
        </pc:sldMkLst>
      </pc:sldChg>
      <pc:sldChg chg="delSp">
        <pc:chgData name="Roland Lena" userId="S::lena.roland@edufr.ch::b948375f-401d-4f52-90dd-638c77b506f6" providerId="AD" clId="Web-{5CB447C1-A399-F1C4-4B98-A61169A5FB4A}" dt="2025-05-05T08:31:18.006" v="278"/>
        <pc:sldMkLst>
          <pc:docMk/>
          <pc:sldMk cId="1443195541" sldId="266"/>
        </pc:sldMkLst>
      </pc:sldChg>
      <pc:sldChg chg="modSp">
        <pc:chgData name="Roland Lena" userId="S::lena.roland@edufr.ch::b948375f-401d-4f52-90dd-638c77b506f6" providerId="AD" clId="Web-{5CB447C1-A399-F1C4-4B98-A61169A5FB4A}" dt="2025-05-05T18:45:43.618" v="364"/>
        <pc:sldMkLst>
          <pc:docMk/>
          <pc:sldMk cId="1739447712" sldId="267"/>
        </pc:sldMkLst>
        <pc:picChg chg="mod modCrop">
          <ac:chgData name="Roland Lena" userId="S::lena.roland@edufr.ch::b948375f-401d-4f52-90dd-638c77b506f6" providerId="AD" clId="Web-{5CB447C1-A399-F1C4-4B98-A61169A5FB4A}" dt="2025-05-05T18:45:43.618" v="364"/>
          <ac:picMkLst>
            <pc:docMk/>
            <pc:sldMk cId="1739447712" sldId="267"/>
            <ac:picMk id="4" creationId="{53B354A9-EF0B-842E-2909-501693CE1528}"/>
          </ac:picMkLst>
        </pc:picChg>
      </pc:sldChg>
      <pc:sldChg chg="modSp">
        <pc:chgData name="Roland Lena" userId="S::lena.roland@edufr.ch::b948375f-401d-4f52-90dd-638c77b506f6" providerId="AD" clId="Web-{5CB447C1-A399-F1C4-4B98-A61169A5FB4A}" dt="2025-05-05T18:39:37.799" v="300" actId="20577"/>
        <pc:sldMkLst>
          <pc:docMk/>
          <pc:sldMk cId="3338763457" sldId="269"/>
        </pc:sldMkLst>
      </pc:sldChg>
      <pc:sldChg chg="delSp modSp">
        <pc:chgData name="Roland Lena" userId="S::lena.roland@edufr.ch::b948375f-401d-4f52-90dd-638c77b506f6" providerId="AD" clId="Web-{5CB447C1-A399-F1C4-4B98-A61169A5FB4A}" dt="2025-05-05T18:41:25.957" v="326" actId="20577"/>
        <pc:sldMkLst>
          <pc:docMk/>
          <pc:sldMk cId="1341795078" sldId="270"/>
        </pc:sldMkLst>
        <pc:spChg chg="mod">
          <ac:chgData name="Roland Lena" userId="S::lena.roland@edufr.ch::b948375f-401d-4f52-90dd-638c77b506f6" providerId="AD" clId="Web-{5CB447C1-A399-F1C4-4B98-A61169A5FB4A}" dt="2025-05-05T18:41:25.957" v="326" actId="20577"/>
          <ac:spMkLst>
            <pc:docMk/>
            <pc:sldMk cId="1341795078" sldId="270"/>
            <ac:spMk id="3" creationId="{6AF259E6-F55A-5ADD-0618-E329B30B34E0}"/>
          </ac:spMkLst>
        </pc:spChg>
      </pc:sldChg>
      <pc:sldChg chg="delSp modSp">
        <pc:chgData name="Roland Lena" userId="S::lena.roland@edufr.ch::b948375f-401d-4f52-90dd-638c77b506f6" providerId="AD" clId="Web-{5CB447C1-A399-F1C4-4B98-A61169A5FB4A}" dt="2025-05-05T18:41:19.160" v="324" actId="20577"/>
        <pc:sldMkLst>
          <pc:docMk/>
          <pc:sldMk cId="2909816529" sldId="271"/>
        </pc:sldMkLst>
        <pc:spChg chg="mod">
          <ac:chgData name="Roland Lena" userId="S::lena.roland@edufr.ch::b948375f-401d-4f52-90dd-638c77b506f6" providerId="AD" clId="Web-{5CB447C1-A399-F1C4-4B98-A61169A5FB4A}" dt="2025-05-05T18:41:19.160" v="324" actId="20577"/>
          <ac:spMkLst>
            <pc:docMk/>
            <pc:sldMk cId="2909816529" sldId="271"/>
            <ac:spMk id="3" creationId="{322C705F-15EF-C6BA-72EB-D4B86DFACEA6}"/>
          </ac:spMkLst>
        </pc:spChg>
      </pc:sldChg>
      <pc:sldChg chg="delSp modSp">
        <pc:chgData name="Roland Lena" userId="S::lena.roland@edufr.ch::b948375f-401d-4f52-90dd-638c77b506f6" providerId="AD" clId="Web-{5CB447C1-A399-F1C4-4B98-A61169A5FB4A}" dt="2025-05-05T18:41:46.442" v="332" actId="20577"/>
        <pc:sldMkLst>
          <pc:docMk/>
          <pc:sldMk cId="2650310272" sldId="272"/>
        </pc:sldMkLst>
        <pc:spChg chg="mod">
          <ac:chgData name="Roland Lena" userId="S::lena.roland@edufr.ch::b948375f-401d-4f52-90dd-638c77b506f6" providerId="AD" clId="Web-{5CB447C1-A399-F1C4-4B98-A61169A5FB4A}" dt="2025-05-05T18:41:46.442" v="332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delSp modSp">
        <pc:chgData name="Roland Lena" userId="S::lena.roland@edufr.ch::b948375f-401d-4f52-90dd-638c77b506f6" providerId="AD" clId="Web-{5CB447C1-A399-F1C4-4B98-A61169A5FB4A}" dt="2025-05-05T18:42:32.115" v="341" actId="20577"/>
        <pc:sldMkLst>
          <pc:docMk/>
          <pc:sldMk cId="1033153294" sldId="273"/>
        </pc:sldMkLst>
        <pc:spChg chg="mod">
          <ac:chgData name="Roland Lena" userId="S::lena.roland@edufr.ch::b948375f-401d-4f52-90dd-638c77b506f6" providerId="AD" clId="Web-{5CB447C1-A399-F1C4-4B98-A61169A5FB4A}" dt="2025-05-05T18:42:32.115" v="341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del addAnim delAnim modAnim">
        <pc:chgData name="Roland Lena" userId="S::lena.roland@edufr.ch::b948375f-401d-4f52-90dd-638c77b506f6" providerId="AD" clId="Web-{5CB447C1-A399-F1C4-4B98-A61169A5FB4A}" dt="2025-05-05T08:18:39.459" v="5"/>
        <pc:sldMkLst>
          <pc:docMk/>
          <pc:sldMk cId="2862243566" sldId="276"/>
        </pc:sldMkLst>
      </pc:sldChg>
    </pc:docChg>
  </pc:docChgLst>
  <pc:docChgLst>
    <pc:chgData name="Pathmanathan Rohit" userId="S::rohit.pathmanathan@studentfr.ch::747228f7-d095-48c6-9c8e-572052d09ac2" providerId="AD" clId="Web-{F8014F04-8D8B-06A6-CF53-E9CAAF619F5B}"/>
    <pc:docChg chg="modSld">
      <pc:chgData name="Pathmanathan Rohit" userId="S::rohit.pathmanathan@studentfr.ch::747228f7-d095-48c6-9c8e-572052d09ac2" providerId="AD" clId="Web-{F8014F04-8D8B-06A6-CF53-E9CAAF619F5B}" dt="2025-05-05T08:48:25.860" v="252" actId="1076"/>
      <pc:docMkLst>
        <pc:docMk/>
      </pc:docMkLst>
      <pc:sldChg chg="addSp delSp modSp mod setBg setClrOvrMap">
        <pc:chgData name="Pathmanathan Rohit" userId="S::rohit.pathmanathan@studentfr.ch::747228f7-d095-48c6-9c8e-572052d09ac2" providerId="AD" clId="Web-{F8014F04-8D8B-06A6-CF53-E9CAAF619F5B}" dt="2025-05-05T08:36:43.911" v="114"/>
        <pc:sldMkLst>
          <pc:docMk/>
          <pc:sldMk cId="3966576772" sldId="257"/>
        </pc:sldMkLst>
        <pc:spChg chg="mod">
          <ac:chgData name="Pathmanathan Rohit" userId="S::rohit.pathmanathan@studentfr.ch::747228f7-d095-48c6-9c8e-572052d09ac2" providerId="AD" clId="Web-{F8014F04-8D8B-06A6-CF53-E9CAAF619F5B}" dt="2025-05-05T08:36:43.911" v="114"/>
          <ac:spMkLst>
            <pc:docMk/>
            <pc:sldMk cId="3966576772" sldId="257"/>
            <ac:spMk id="2" creationId="{96E40EA7-9133-2FA5-C7B1-12B6480BCD5A}"/>
          </ac:spMkLst>
        </pc:spChg>
        <pc:spChg chg="add">
          <ac:chgData name="Pathmanathan Rohit" userId="S::rohit.pathmanathan@studentfr.ch::747228f7-d095-48c6-9c8e-572052d09ac2" providerId="AD" clId="Web-{F8014F04-8D8B-06A6-CF53-E9CAAF619F5B}" dt="2025-05-05T08:36:43.911" v="114"/>
          <ac:spMkLst>
            <pc:docMk/>
            <pc:sldMk cId="3966576772" sldId="257"/>
            <ac:spMk id="23" creationId="{F747F1B4-B831-4277-8AB0-32767F7EB7BF}"/>
          </ac:spMkLst>
        </pc:spChg>
        <pc:spChg chg="add">
          <ac:chgData name="Pathmanathan Rohit" userId="S::rohit.pathmanathan@studentfr.ch::747228f7-d095-48c6-9c8e-572052d09ac2" providerId="AD" clId="Web-{F8014F04-8D8B-06A6-CF53-E9CAAF619F5B}" dt="2025-05-05T08:36:43.911" v="114"/>
          <ac:spMkLst>
            <pc:docMk/>
            <pc:sldMk cId="3966576772" sldId="257"/>
            <ac:spMk id="24" creationId="{D80CFA21-AB7C-4BEB-9BFF-05764FBBF3C6}"/>
          </ac:spMkLst>
        </pc:spChg>
        <pc:spChg chg="add">
          <ac:chgData name="Pathmanathan Rohit" userId="S::rohit.pathmanathan@studentfr.ch::747228f7-d095-48c6-9c8e-572052d09ac2" providerId="AD" clId="Web-{F8014F04-8D8B-06A6-CF53-E9CAAF619F5B}" dt="2025-05-05T08:36:43.911" v="114"/>
          <ac:spMkLst>
            <pc:docMk/>
            <pc:sldMk cId="3966576772" sldId="257"/>
            <ac:spMk id="25" creationId="{12F7E335-851A-4CAE-B09F-E657819D4600}"/>
          </ac:spMkLst>
        </pc:spChg>
        <pc:spChg chg="add">
          <ac:chgData name="Pathmanathan Rohit" userId="S::rohit.pathmanathan@studentfr.ch::747228f7-d095-48c6-9c8e-572052d09ac2" providerId="AD" clId="Web-{F8014F04-8D8B-06A6-CF53-E9CAAF619F5B}" dt="2025-05-05T08:36:43.911" v="114"/>
          <ac:spMkLst>
            <pc:docMk/>
            <pc:sldMk cId="3966576772" sldId="257"/>
            <ac:spMk id="26" creationId="{10B541F0-7F6E-402E-84D8-CF96EACA5FBC}"/>
          </ac:spMkLst>
        </pc:spChg>
        <pc:graphicFrameChg chg="add">
          <ac:chgData name="Pathmanathan Rohit" userId="S::rohit.pathmanathan@studentfr.ch::747228f7-d095-48c6-9c8e-572052d09ac2" providerId="AD" clId="Web-{F8014F04-8D8B-06A6-CF53-E9CAAF619F5B}" dt="2025-05-05T08:36:43.911" v="114"/>
          <ac:graphicFrameMkLst>
            <pc:docMk/>
            <pc:sldMk cId="3966576772" sldId="257"/>
            <ac:graphicFrameMk id="27" creationId="{54309DCD-E0CB-D7EB-3BF4-AFBD07BCE492}"/>
          </ac:graphicFrameMkLst>
        </pc:graphicFrameChg>
      </pc:sldChg>
      <pc:sldChg chg="addSp delSp modSp mod setBg setClrOvrMap">
        <pc:chgData name="Pathmanathan Rohit" userId="S::rohit.pathmanathan@studentfr.ch::747228f7-d095-48c6-9c8e-572052d09ac2" providerId="AD" clId="Web-{F8014F04-8D8B-06A6-CF53-E9CAAF619F5B}" dt="2025-05-05T08:48:25.860" v="252" actId="1076"/>
        <pc:sldMkLst>
          <pc:docMk/>
          <pc:sldMk cId="4054395332" sldId="268"/>
        </pc:sldMkLst>
        <pc:spChg chg="mod">
          <ac:chgData name="Pathmanathan Rohit" userId="S::rohit.pathmanathan@studentfr.ch::747228f7-d095-48c6-9c8e-572052d09ac2" providerId="AD" clId="Web-{F8014F04-8D8B-06A6-CF53-E9CAAF619F5B}" dt="2025-05-05T08:48:09.391" v="249"/>
          <ac:spMkLst>
            <pc:docMk/>
            <pc:sldMk cId="4054395332" sldId="268"/>
            <ac:spMk id="2" creationId="{6B8944D7-72A1-2021-6A4A-27DB443D05CA}"/>
          </ac:spMkLst>
        </pc:spChg>
        <pc:graphicFrameChg chg="add mod">
          <ac:chgData name="Pathmanathan Rohit" userId="S::rohit.pathmanathan@studentfr.ch::747228f7-d095-48c6-9c8e-572052d09ac2" providerId="AD" clId="Web-{F8014F04-8D8B-06A6-CF53-E9CAAF619F5B}" dt="2025-05-05T08:48:25.860" v="252" actId="1076"/>
          <ac:graphicFrameMkLst>
            <pc:docMk/>
            <pc:sldMk cId="4054395332" sldId="268"/>
            <ac:graphicFrameMk id="5" creationId="{BF8B4F33-BD25-29AD-928E-0319F06DBE08}"/>
          </ac:graphicFrameMkLst>
        </pc:graphicFrameChg>
      </pc:sldChg>
    </pc:docChg>
  </pc:docChgLst>
  <pc:docChgLst>
    <pc:chgData name="Progin Dimitri" userId="S::dimitri.progin@studentfr.ch::09141b71-558b-45c4-ada3-98538b27bf71" providerId="AD" clId="Web-{95BA5339-F291-4775-16BD-012388A43058}"/>
    <pc:docChg chg="modSld">
      <pc:chgData name="Progin Dimitri" userId="S::dimitri.progin@studentfr.ch::09141b71-558b-45c4-ada3-98538b27bf71" providerId="AD" clId="Web-{95BA5339-F291-4775-16BD-012388A43058}" dt="2025-05-05T08:47:04.355" v="65" actId="20577"/>
      <pc:docMkLst>
        <pc:docMk/>
      </pc:docMkLst>
      <pc:sldChg chg="modSp">
        <pc:chgData name="Progin Dimitri" userId="S::dimitri.progin@studentfr.ch::09141b71-558b-45c4-ada3-98538b27bf71" providerId="AD" clId="Web-{95BA5339-F291-4775-16BD-012388A43058}" dt="2025-05-05T08:47:04.355" v="65" actId="20577"/>
        <pc:sldMkLst>
          <pc:docMk/>
          <pc:sldMk cId="4054395332" sldId="268"/>
        </pc:sldMkLst>
      </pc:sldChg>
    </pc:docChg>
  </pc:docChgLst>
  <pc:docChgLst>
    <pc:chgData name="Pathmanathan Rohit" userId="S::rohit.pathmanathan@studentfr.ch::747228f7-d095-48c6-9c8e-572052d09ac2" providerId="AD" clId="Web-{BC4AF5B2-8530-A366-4EE9-3030249022FB}"/>
    <pc:docChg chg="modSld">
      <pc:chgData name="Pathmanathan Rohit" userId="S::rohit.pathmanathan@studentfr.ch::747228f7-d095-48c6-9c8e-572052d09ac2" providerId="AD" clId="Web-{BC4AF5B2-8530-A366-4EE9-3030249022FB}" dt="2025-05-19T08:21:22.878" v="85" actId="20577"/>
      <pc:docMkLst>
        <pc:docMk/>
      </pc:docMkLst>
      <pc:sldChg chg="modSp">
        <pc:chgData name="Pathmanathan Rohit" userId="S::rohit.pathmanathan@studentfr.ch::747228f7-d095-48c6-9c8e-572052d09ac2" providerId="AD" clId="Web-{BC4AF5B2-8530-A366-4EE9-3030249022FB}" dt="2025-05-19T08:19:13.312" v="79" actId="20577"/>
        <pc:sldMkLst>
          <pc:docMk/>
          <pc:sldMk cId="1443195541" sldId="266"/>
        </pc:sldMkLst>
        <pc:spChg chg="mod">
          <ac:chgData name="Pathmanathan Rohit" userId="S::rohit.pathmanathan@studentfr.ch::747228f7-d095-48c6-9c8e-572052d09ac2" providerId="AD" clId="Web-{BC4AF5B2-8530-A366-4EE9-3030249022FB}" dt="2025-05-19T08:19:13.312" v="79" actId="20577"/>
          <ac:spMkLst>
            <pc:docMk/>
            <pc:sldMk cId="1443195541" sldId="266"/>
            <ac:spMk id="6" creationId="{41DF42A1-8CCA-1190-C154-323D04BC59DA}"/>
          </ac:spMkLst>
        </pc:spChg>
      </pc:sldChg>
      <pc:sldChg chg="addSp delSp modSp">
        <pc:chgData name="Pathmanathan Rohit" userId="S::rohit.pathmanathan@studentfr.ch::747228f7-d095-48c6-9c8e-572052d09ac2" providerId="AD" clId="Web-{BC4AF5B2-8530-A366-4EE9-3030249022FB}" dt="2025-05-19T08:15:25.777" v="33" actId="14100"/>
        <pc:sldMkLst>
          <pc:docMk/>
          <pc:sldMk cId="4054395332" sldId="268"/>
        </pc:sldMkLst>
        <pc:spChg chg="mod">
          <ac:chgData name="Pathmanathan Rohit" userId="S::rohit.pathmanathan@studentfr.ch::747228f7-d095-48c6-9c8e-572052d09ac2" providerId="AD" clId="Web-{BC4AF5B2-8530-A366-4EE9-3030249022FB}" dt="2025-05-19T08:13:11.790" v="29" actId="20577"/>
          <ac:spMkLst>
            <pc:docMk/>
            <pc:sldMk cId="4054395332" sldId="268"/>
            <ac:spMk id="2" creationId="{6B8944D7-72A1-2021-6A4A-27DB443D05CA}"/>
          </ac:spMkLst>
        </pc:spChg>
        <pc:spChg chg="add">
          <ac:chgData name="Pathmanathan Rohit" userId="S::rohit.pathmanathan@studentfr.ch::747228f7-d095-48c6-9c8e-572052d09ac2" providerId="AD" clId="Web-{BC4AF5B2-8530-A366-4EE9-3030249022FB}" dt="2025-05-19T08:12:45.399" v="25"/>
          <ac:spMkLst>
            <pc:docMk/>
            <pc:sldMk cId="4054395332" sldId="268"/>
            <ac:spMk id="41" creationId="{4E78424C-6FD0-41F8-9CAA-5DC19C42359F}"/>
          </ac:spMkLst>
        </pc:spChg>
        <pc:spChg chg="add">
          <ac:chgData name="Pathmanathan Rohit" userId="S::rohit.pathmanathan@studentfr.ch::747228f7-d095-48c6-9c8e-572052d09ac2" providerId="AD" clId="Web-{BC4AF5B2-8530-A366-4EE9-3030249022FB}" dt="2025-05-19T08:12:45.399" v="25"/>
          <ac:spMkLst>
            <pc:docMk/>
            <pc:sldMk cId="4054395332" sldId="268"/>
            <ac:spMk id="43" creationId="{DD136760-57DC-4301-8BEA-B71AD2D13905}"/>
          </ac:spMkLst>
        </pc:spChg>
        <pc:spChg chg="add">
          <ac:chgData name="Pathmanathan Rohit" userId="S::rohit.pathmanathan@studentfr.ch::747228f7-d095-48c6-9c8e-572052d09ac2" providerId="AD" clId="Web-{BC4AF5B2-8530-A366-4EE9-3030249022FB}" dt="2025-05-19T08:12:45.399" v="25"/>
          <ac:spMkLst>
            <pc:docMk/>
            <pc:sldMk cId="4054395332" sldId="268"/>
            <ac:spMk id="45" creationId="{BDC58DEA-1307-4F44-AD47-E613D8B76A89}"/>
          </ac:spMkLst>
        </pc:spChg>
        <pc:spChg chg="add">
          <ac:chgData name="Pathmanathan Rohit" userId="S::rohit.pathmanathan@studentfr.ch::747228f7-d095-48c6-9c8e-572052d09ac2" providerId="AD" clId="Web-{BC4AF5B2-8530-A366-4EE9-3030249022FB}" dt="2025-05-19T08:12:45.399" v="25"/>
          <ac:spMkLst>
            <pc:docMk/>
            <pc:sldMk cId="4054395332" sldId="268"/>
            <ac:spMk id="47" creationId="{C99B912D-1E4B-42AF-A2BE-CFEFEC916EE7}"/>
          </ac:spMkLst>
        </pc:spChg>
        <pc:graphicFrameChg chg="mod modGraphic">
          <ac:chgData name="Pathmanathan Rohit" userId="S::rohit.pathmanathan@studentfr.ch::747228f7-d095-48c6-9c8e-572052d09ac2" providerId="AD" clId="Web-{BC4AF5B2-8530-A366-4EE9-3030249022FB}" dt="2025-05-19T08:15:25.777" v="33" actId="14100"/>
          <ac:graphicFrameMkLst>
            <pc:docMk/>
            <pc:sldMk cId="4054395332" sldId="268"/>
            <ac:graphicFrameMk id="5" creationId="{BF8B4F33-BD25-29AD-928E-0319F06DBE08}"/>
          </ac:graphicFrameMkLst>
        </pc:graphicFrameChg>
      </pc:sldChg>
      <pc:sldChg chg="modSp">
        <pc:chgData name="Pathmanathan Rohit" userId="S::rohit.pathmanathan@studentfr.ch::747228f7-d095-48c6-9c8e-572052d09ac2" providerId="AD" clId="Web-{BC4AF5B2-8530-A366-4EE9-3030249022FB}" dt="2025-05-19T08:18:30.874" v="68" actId="20577"/>
        <pc:sldMkLst>
          <pc:docMk/>
          <pc:sldMk cId="39693578" sldId="279"/>
        </pc:sldMkLst>
        <pc:spChg chg="mod">
          <ac:chgData name="Pathmanathan Rohit" userId="S::rohit.pathmanathan@studentfr.ch::747228f7-d095-48c6-9c8e-572052d09ac2" providerId="AD" clId="Web-{BC4AF5B2-8530-A366-4EE9-3030249022FB}" dt="2025-05-19T08:18:30.874" v="68" actId="20577"/>
          <ac:spMkLst>
            <pc:docMk/>
            <pc:sldMk cId="39693578" sldId="279"/>
            <ac:spMk id="27" creationId="{E06B7789-FFF2-39F4-26D1-5A4F8D5C182A}"/>
          </ac:spMkLst>
        </pc:spChg>
      </pc:sldChg>
      <pc:sldChg chg="modSp">
        <pc:chgData name="Pathmanathan Rohit" userId="S::rohit.pathmanathan@studentfr.ch::747228f7-d095-48c6-9c8e-572052d09ac2" providerId="AD" clId="Web-{BC4AF5B2-8530-A366-4EE9-3030249022FB}" dt="2025-05-19T08:11:53.085" v="21" actId="20577"/>
        <pc:sldMkLst>
          <pc:docMk/>
          <pc:sldMk cId="351971950" sldId="282"/>
        </pc:sldMkLst>
        <pc:spChg chg="mod">
          <ac:chgData name="Pathmanathan Rohit" userId="S::rohit.pathmanathan@studentfr.ch::747228f7-d095-48c6-9c8e-572052d09ac2" providerId="AD" clId="Web-{BC4AF5B2-8530-A366-4EE9-3030249022FB}" dt="2025-05-19T08:11:53.085" v="21" actId="20577"/>
          <ac:spMkLst>
            <pc:docMk/>
            <pc:sldMk cId="351971950" sldId="282"/>
            <ac:spMk id="2" creationId="{1A9AD39A-B2ED-D2E8-63F7-041FF31C5814}"/>
          </ac:spMkLst>
        </pc:spChg>
      </pc:sldChg>
      <pc:sldChg chg="modSp">
        <pc:chgData name="Pathmanathan Rohit" userId="S::rohit.pathmanathan@studentfr.ch::747228f7-d095-48c6-9c8e-572052d09ac2" providerId="AD" clId="Web-{BC4AF5B2-8530-A366-4EE9-3030249022FB}" dt="2025-05-19T08:21:22.878" v="85" actId="20577"/>
        <pc:sldMkLst>
          <pc:docMk/>
          <pc:sldMk cId="576971392" sldId="283"/>
        </pc:sldMkLst>
      </pc:sldChg>
    </pc:docChg>
  </pc:docChgLst>
  <pc:docChgLst>
    <pc:chgData name="Roland Lena" userId="S::lena.roland@edufr.ch::b948375f-401d-4f52-90dd-638c77b506f6" providerId="AD" clId="Web-{5DCB15AF-EBFF-8673-907B-4662A53604A6}"/>
    <pc:docChg chg="addSld modSld">
      <pc:chgData name="Roland Lena" userId="S::lena.roland@edufr.ch::b948375f-401d-4f52-90dd-638c77b506f6" providerId="AD" clId="Web-{5DCB15AF-EBFF-8673-907B-4662A53604A6}" dt="2025-05-05T08:16:16.623" v="76"/>
      <pc:docMkLst>
        <pc:docMk/>
      </pc:docMkLst>
      <pc:sldChg chg="modSp">
        <pc:chgData name="Roland Lena" userId="S::lena.roland@edufr.ch::b948375f-401d-4f52-90dd-638c77b506f6" providerId="AD" clId="Web-{5DCB15AF-EBFF-8673-907B-4662A53604A6}" dt="2025-05-05T08:05:47.685" v="0" actId="20577"/>
        <pc:sldMkLst>
          <pc:docMk/>
          <pc:sldMk cId="2299734367" sldId="256"/>
        </pc:sldMkLst>
        <pc:spChg chg="mod">
          <ac:chgData name="Roland Lena" userId="S::lena.roland@edufr.ch::b948375f-401d-4f52-90dd-638c77b506f6" providerId="AD" clId="Web-{5DCB15AF-EBFF-8673-907B-4662A53604A6}" dt="2025-05-05T08:05:47.685" v="0" actId="20577"/>
          <ac:spMkLst>
            <pc:docMk/>
            <pc:sldMk cId="2299734367" sldId="256"/>
            <ac:spMk id="3" creationId="{00000000-0000-0000-0000-000000000000}"/>
          </ac:spMkLst>
        </pc:spChg>
      </pc:sldChg>
      <pc:sldChg chg="modSp">
        <pc:chgData name="Roland Lena" userId="S::lena.roland@edufr.ch::b948375f-401d-4f52-90dd-638c77b506f6" providerId="AD" clId="Web-{5DCB15AF-EBFF-8673-907B-4662A53604A6}" dt="2025-05-05T08:08:45.362" v="12" actId="20577"/>
        <pc:sldMkLst>
          <pc:docMk/>
          <pc:sldMk cId="4142797775" sldId="259"/>
        </pc:sldMkLst>
        <pc:spChg chg="mod">
          <ac:chgData name="Roland Lena" userId="S::lena.roland@edufr.ch::b948375f-401d-4f52-90dd-638c77b506f6" providerId="AD" clId="Web-{5DCB15AF-EBFF-8673-907B-4662A53604A6}" dt="2025-05-05T08:08:45.362" v="12" actId="20577"/>
          <ac:spMkLst>
            <pc:docMk/>
            <pc:sldMk cId="4142797775" sldId="259"/>
            <ac:spMk id="3" creationId="{5E581118-8EFE-7E17-A350-74256B69C4BE}"/>
          </ac:spMkLst>
        </pc:spChg>
      </pc:sldChg>
      <pc:sldChg chg="addSp delSp modSp new mod modTransition setBg addAnim setClrOvrMap">
        <pc:chgData name="Roland Lena" userId="S::lena.roland@edufr.ch::b948375f-401d-4f52-90dd-638c77b506f6" providerId="AD" clId="Web-{5DCB15AF-EBFF-8673-907B-4662A53604A6}" dt="2025-05-05T08:16:16.623" v="76"/>
        <pc:sldMkLst>
          <pc:docMk/>
          <pc:sldMk cId="2862243566" sldId="276"/>
        </pc:sldMkLst>
      </pc:sldChg>
    </pc:docChg>
  </pc:docChgLst>
  <pc:docChgLst>
    <pc:chgData name="Progin Dimitri" userId="S::dimitri.progin@studentfr.ch::09141b71-558b-45c4-ada3-98538b27bf71" providerId="AD" clId="Web-{008C3B7D-4B81-E984-B5ED-50BBD164DD49}"/>
    <pc:docChg chg="addSld delSld modSld sldOrd">
      <pc:chgData name="Progin Dimitri" userId="S::dimitri.progin@studentfr.ch::09141b71-558b-45c4-ada3-98538b27bf71" providerId="AD" clId="Web-{008C3B7D-4B81-E984-B5ED-50BBD164DD49}" dt="2025-05-13T08:45:22.160" v="148" actId="14100"/>
      <pc:docMkLst>
        <pc:docMk/>
      </pc:docMkLst>
      <pc:sldChg chg="modSp modTransition">
        <pc:chgData name="Progin Dimitri" userId="S::dimitri.progin@studentfr.ch::09141b71-558b-45c4-ada3-98538b27bf71" providerId="AD" clId="Web-{008C3B7D-4B81-E984-B5ED-50BBD164DD49}" dt="2025-05-13T08:21:43.391" v="28"/>
        <pc:sldMkLst>
          <pc:docMk/>
          <pc:sldMk cId="3966576772" sldId="257"/>
        </pc:sldMkLst>
        <pc:spChg chg="mod">
          <ac:chgData name="Progin Dimitri" userId="S::dimitri.progin@studentfr.ch::09141b71-558b-45c4-ada3-98538b27bf71" providerId="AD" clId="Web-{008C3B7D-4B81-E984-B5ED-50BBD164DD49}" dt="2025-05-13T08:19:35.842" v="25" actId="20577"/>
          <ac:spMkLst>
            <pc:docMk/>
            <pc:sldMk cId="3966576772" sldId="257"/>
            <ac:spMk id="2" creationId="{96E40EA7-9133-2FA5-C7B1-12B6480BCD5A}"/>
          </ac:spMkLst>
        </pc:spChg>
      </pc:sldChg>
      <pc:sldChg chg="modTransition">
        <pc:chgData name="Progin Dimitri" userId="S::dimitri.progin@studentfr.ch::09141b71-558b-45c4-ada3-98538b27bf71" providerId="AD" clId="Web-{008C3B7D-4B81-E984-B5ED-50BBD164DD49}" dt="2025-05-13T08:32:01.633" v="82"/>
        <pc:sldMkLst>
          <pc:docMk/>
          <pc:sldMk cId="4142797775" sldId="259"/>
        </pc:sldMkLst>
      </pc:sldChg>
      <pc:sldChg chg="addSp delSp modSp del mod setBg setClrOvrMap">
        <pc:chgData name="Progin Dimitri" userId="S::dimitri.progin@studentfr.ch::09141b71-558b-45c4-ada3-98538b27bf71" providerId="AD" clId="Web-{008C3B7D-4B81-E984-B5ED-50BBD164DD49}" dt="2025-05-13T08:37:25.638" v="96"/>
        <pc:sldMkLst>
          <pc:docMk/>
          <pc:sldMk cId="227264278" sldId="265"/>
        </pc:sldMkLst>
      </pc:sldChg>
      <pc:sldChg chg="addSp delSp modSp">
        <pc:chgData name="Progin Dimitri" userId="S::dimitri.progin@studentfr.ch::09141b71-558b-45c4-ada3-98538b27bf71" providerId="AD" clId="Web-{008C3B7D-4B81-E984-B5ED-50BBD164DD49}" dt="2025-05-13T08:45:22.160" v="148" actId="14100"/>
        <pc:sldMkLst>
          <pc:docMk/>
          <pc:sldMk cId="1443195541" sldId="266"/>
        </pc:sldMkLst>
        <pc:picChg chg="add mod ord">
          <ac:chgData name="Progin Dimitri" userId="S::dimitri.progin@studentfr.ch::09141b71-558b-45c4-ada3-98538b27bf71" providerId="AD" clId="Web-{008C3B7D-4B81-E984-B5ED-50BBD164DD49}" dt="2025-05-13T08:45:22.160" v="148" actId="14100"/>
          <ac:picMkLst>
            <pc:docMk/>
            <pc:sldMk cId="1443195541" sldId="266"/>
            <ac:picMk id="2" creationId="{D0FF2647-D798-FA0A-AC8D-49C1DD60BFB1}"/>
          </ac:picMkLst>
        </pc:picChg>
      </pc:sldChg>
      <pc:sldChg chg="modTransition">
        <pc:chgData name="Progin Dimitri" userId="S::dimitri.progin@studentfr.ch::09141b71-558b-45c4-ada3-98538b27bf71" providerId="AD" clId="Web-{008C3B7D-4B81-E984-B5ED-50BBD164DD49}" dt="2025-05-13T08:22:01.063" v="29"/>
        <pc:sldMkLst>
          <pc:docMk/>
          <pc:sldMk cId="4054395332" sldId="268"/>
        </pc:sldMkLst>
      </pc:sldChg>
      <pc:sldChg chg="addSp delSp modSp new modTransition">
        <pc:chgData name="Progin Dimitri" userId="S::dimitri.progin@studentfr.ch::09141b71-558b-45c4-ada3-98538b27bf71" providerId="AD" clId="Web-{008C3B7D-4B81-E984-B5ED-50BBD164DD49}" dt="2025-05-13T08:33:17.322" v="83"/>
        <pc:sldMkLst>
          <pc:docMk/>
          <pc:sldMk cId="4280249101" sldId="277"/>
        </pc:sldMkLst>
      </pc:sldChg>
      <pc:sldChg chg="addSp delSp modSp">
        <pc:chgData name="Progin Dimitri" userId="S::dimitri.progin@studentfr.ch::09141b71-558b-45c4-ada3-98538b27bf71" providerId="AD" clId="Web-{008C3B7D-4B81-E984-B5ED-50BBD164DD49}" dt="2025-05-13T08:44:15.659" v="144" actId="688"/>
        <pc:sldMkLst>
          <pc:docMk/>
          <pc:sldMk cId="39693578" sldId="279"/>
        </pc:sldMkLst>
        <pc:picChg chg="add mod ord">
          <ac:chgData name="Progin Dimitri" userId="S::dimitri.progin@studentfr.ch::09141b71-558b-45c4-ada3-98538b27bf71" providerId="AD" clId="Web-{008C3B7D-4B81-E984-B5ED-50BBD164DD49}" dt="2025-05-13T08:44:15.659" v="144" actId="688"/>
          <ac:picMkLst>
            <pc:docMk/>
            <pc:sldMk cId="39693578" sldId="279"/>
            <ac:picMk id="4" creationId="{CA071168-9A73-EAD8-B941-5A01B31B3777}"/>
          </ac:picMkLst>
        </pc:picChg>
      </pc:sldChg>
      <pc:sldChg chg="addSp delSp modSp modTransition">
        <pc:chgData name="Progin Dimitri" userId="S::dimitri.progin@studentfr.ch::09141b71-558b-45c4-ada3-98538b27bf71" providerId="AD" clId="Web-{008C3B7D-4B81-E984-B5ED-50BBD164DD49}" dt="2025-05-13T08:41:20.172" v="141"/>
        <pc:sldMkLst>
          <pc:docMk/>
          <pc:sldMk cId="351971950" sldId="282"/>
        </pc:sldMkLst>
        <pc:spChg chg="mod">
          <ac:chgData name="Progin Dimitri" userId="S::dimitri.progin@studentfr.ch::09141b71-558b-45c4-ada3-98538b27bf71" providerId="AD" clId="Web-{008C3B7D-4B81-E984-B5ED-50BBD164DD49}" dt="2025-05-13T08:40:55.328" v="140" actId="20577"/>
          <ac:spMkLst>
            <pc:docMk/>
            <pc:sldMk cId="351971950" sldId="282"/>
            <ac:spMk id="2" creationId="{1A9AD39A-B2ED-D2E8-63F7-041FF31C5814}"/>
          </ac:spMkLst>
        </pc:spChg>
      </pc:sldChg>
      <pc:sldChg chg="ord">
        <pc:chgData name="Progin Dimitri" userId="S::dimitri.progin@studentfr.ch::09141b71-558b-45c4-ada3-98538b27bf71" providerId="AD" clId="Web-{008C3B7D-4B81-E984-B5ED-50BBD164DD49}" dt="2025-05-13T08:37:39.185" v="97"/>
        <pc:sldMkLst>
          <pc:docMk/>
          <pc:sldMk cId="3932187208" sldId="283"/>
        </pc:sldMkLst>
      </pc:sldChg>
    </pc:docChg>
  </pc:docChgLst>
  <pc:docChgLst>
    <pc:chgData name="Roland Lena" userId="S::lena.roland@edufr.ch::b948375f-401d-4f52-90dd-638c77b506f6" providerId="AD" clId="Web-{A7795A60-BDF2-A97C-5422-F315EB472C06}"/>
    <pc:docChg chg="modSld sldOrd">
      <pc:chgData name="Roland Lena" userId="S::lena.roland@edufr.ch::b948375f-401d-4f52-90dd-638c77b506f6" providerId="AD" clId="Web-{A7795A60-BDF2-A97C-5422-F315EB472C06}" dt="2025-05-13T14:39:39.068" v="11" actId="1076"/>
      <pc:docMkLst>
        <pc:docMk/>
      </pc:docMkLst>
      <pc:sldChg chg="modSp">
        <pc:chgData name="Roland Lena" userId="S::lena.roland@edufr.ch::b948375f-401d-4f52-90dd-638c77b506f6" providerId="AD" clId="Web-{A7795A60-BDF2-A97C-5422-F315EB472C06}" dt="2025-05-13T08:29:39.354" v="6" actId="20577"/>
        <pc:sldMkLst>
          <pc:docMk/>
          <pc:sldMk cId="2299734367" sldId="256"/>
        </pc:sldMkLst>
        <pc:spChg chg="mod">
          <ac:chgData name="Roland Lena" userId="S::lena.roland@edufr.ch::b948375f-401d-4f52-90dd-638c77b506f6" providerId="AD" clId="Web-{A7795A60-BDF2-A97C-5422-F315EB472C06}" dt="2025-05-13T08:29:39.354" v="6" actId="20577"/>
          <ac:spMkLst>
            <pc:docMk/>
            <pc:sldMk cId="2299734367" sldId="256"/>
            <ac:spMk id="3" creationId="{00000000-0000-0000-0000-000000000000}"/>
          </ac:spMkLst>
        </pc:spChg>
      </pc:sldChg>
      <pc:sldChg chg="modSp">
        <pc:chgData name="Roland Lena" userId="S::lena.roland@edufr.ch::b948375f-401d-4f52-90dd-638c77b506f6" providerId="AD" clId="Web-{A7795A60-BDF2-A97C-5422-F315EB472C06}" dt="2025-05-13T08:28:17.429" v="0" actId="20577"/>
        <pc:sldMkLst>
          <pc:docMk/>
          <pc:sldMk cId="3966576772" sldId="257"/>
        </pc:sldMkLst>
        <pc:spChg chg="mod">
          <ac:chgData name="Roland Lena" userId="S::lena.roland@edufr.ch::b948375f-401d-4f52-90dd-638c77b506f6" providerId="AD" clId="Web-{A7795A60-BDF2-A97C-5422-F315EB472C06}" dt="2025-05-13T08:28:17.429" v="0" actId="20577"/>
          <ac:spMkLst>
            <pc:docMk/>
            <pc:sldMk cId="3966576772" sldId="257"/>
            <ac:spMk id="2" creationId="{96E40EA7-9133-2FA5-C7B1-12B6480BCD5A}"/>
          </ac:spMkLst>
        </pc:spChg>
      </pc:sldChg>
      <pc:sldChg chg="modSp">
        <pc:chgData name="Roland Lena" userId="S::lena.roland@edufr.ch::b948375f-401d-4f52-90dd-638c77b506f6" providerId="AD" clId="Web-{A7795A60-BDF2-A97C-5422-F315EB472C06}" dt="2025-05-13T14:39:39.068" v="11" actId="1076"/>
        <pc:sldMkLst>
          <pc:docMk/>
          <pc:sldMk cId="4054395332" sldId="268"/>
        </pc:sldMkLst>
        <pc:graphicFrameChg chg="mod modGraphic">
          <ac:chgData name="Roland Lena" userId="S::lena.roland@edufr.ch::b948375f-401d-4f52-90dd-638c77b506f6" providerId="AD" clId="Web-{A7795A60-BDF2-A97C-5422-F315EB472C06}" dt="2025-05-13T14:39:39.068" v="11" actId="1076"/>
          <ac:graphicFrameMkLst>
            <pc:docMk/>
            <pc:sldMk cId="4054395332" sldId="268"/>
            <ac:graphicFrameMk id="5" creationId="{BF8B4F33-BD25-29AD-928E-0319F06DBE08}"/>
          </ac:graphicFrameMkLst>
        </pc:graphicFrameChg>
      </pc:sldChg>
      <pc:sldChg chg="modSp">
        <pc:chgData name="Roland Lena" userId="S::lena.roland@edufr.ch::b948375f-401d-4f52-90dd-638c77b506f6" providerId="AD" clId="Web-{A7795A60-BDF2-A97C-5422-F315EB472C06}" dt="2025-05-13T08:29:17.338" v="4" actId="688"/>
        <pc:sldMkLst>
          <pc:docMk/>
          <pc:sldMk cId="4214070560" sldId="280"/>
        </pc:sldMkLst>
      </pc:sldChg>
      <pc:sldChg chg="modSp ord">
        <pc:chgData name="Roland Lena" userId="S::lena.roland@edufr.ch::b948375f-401d-4f52-90dd-638c77b506f6" providerId="AD" clId="Web-{A7795A60-BDF2-A97C-5422-F315EB472C06}" dt="2025-05-13T14:39:24.505" v="10" actId="20577"/>
        <pc:sldMkLst>
          <pc:docMk/>
          <pc:sldMk cId="351971950" sldId="282"/>
        </pc:sldMkLst>
        <pc:spChg chg="mod">
          <ac:chgData name="Roland Lena" userId="S::lena.roland@edufr.ch::b948375f-401d-4f52-90dd-638c77b506f6" providerId="AD" clId="Web-{A7795A60-BDF2-A97C-5422-F315EB472C06}" dt="2025-05-13T14:39:24.505" v="10" actId="20577"/>
          <ac:spMkLst>
            <pc:docMk/>
            <pc:sldMk cId="351971950" sldId="282"/>
            <ac:spMk id="2" creationId="{1A9AD39A-B2ED-D2E8-63F7-041FF31C5814}"/>
          </ac:spMkLst>
        </pc:spChg>
      </pc:sldChg>
    </pc:docChg>
  </pc:docChgLst>
  <pc:docChgLst>
    <pc:chgData name="Stöhr Hanaé" userId="S::hanae.stoehr@studentfr.ch::dda2e8ab-90f8-4748-8009-8ec56eeb469d" providerId="AD" clId="Web-{4178D6B4-9BDF-85BA-6C3D-8FF1C1BA4BB3}"/>
    <pc:docChg chg="modSld">
      <pc:chgData name="Stöhr Hanaé" userId="S::hanae.stoehr@studentfr.ch::dda2e8ab-90f8-4748-8009-8ec56eeb469d" providerId="AD" clId="Web-{4178D6B4-9BDF-85BA-6C3D-8FF1C1BA4BB3}" dt="2025-05-13T08:46:48.734" v="165" actId="20577"/>
      <pc:docMkLst>
        <pc:docMk/>
      </pc:docMkLst>
      <pc:sldChg chg="modSp">
        <pc:chgData name="Stöhr Hanaé" userId="S::hanae.stoehr@studentfr.ch::dda2e8ab-90f8-4748-8009-8ec56eeb469d" providerId="AD" clId="Web-{4178D6B4-9BDF-85BA-6C3D-8FF1C1BA4BB3}" dt="2025-05-13T08:42:19.212" v="142" actId="20577"/>
        <pc:sldMkLst>
          <pc:docMk/>
          <pc:sldMk cId="1033153294" sldId="273"/>
        </pc:sldMkLst>
        <pc:spChg chg="mod">
          <ac:chgData name="Stöhr Hanaé" userId="S::hanae.stoehr@studentfr.ch::dda2e8ab-90f8-4748-8009-8ec56eeb469d" providerId="AD" clId="Web-{4178D6B4-9BDF-85BA-6C3D-8FF1C1BA4BB3}" dt="2025-05-13T08:42:19.212" v="142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modSp">
        <pc:chgData name="Stöhr Hanaé" userId="S::hanae.stoehr@studentfr.ch::dda2e8ab-90f8-4748-8009-8ec56eeb469d" providerId="AD" clId="Web-{4178D6B4-9BDF-85BA-6C3D-8FF1C1BA4BB3}" dt="2025-05-13T08:37:03.189" v="91" actId="20577"/>
        <pc:sldMkLst>
          <pc:docMk/>
          <pc:sldMk cId="4214070560" sldId="280"/>
        </pc:sldMkLst>
        <pc:spChg chg="mod">
          <ac:chgData name="Stöhr Hanaé" userId="S::hanae.stoehr@studentfr.ch::dda2e8ab-90f8-4748-8009-8ec56eeb469d" providerId="AD" clId="Web-{4178D6B4-9BDF-85BA-6C3D-8FF1C1BA4BB3}" dt="2025-05-13T08:37:03.189" v="91" actId="20577"/>
          <ac:spMkLst>
            <pc:docMk/>
            <pc:sldMk cId="4214070560" sldId="280"/>
            <ac:spMk id="2" creationId="{6EF5DBC8-6C94-B586-5BE9-23F6EF4D7CA3}"/>
          </ac:spMkLst>
        </pc:spChg>
      </pc:sldChg>
    </pc:docChg>
  </pc:docChgLst>
  <pc:docChgLst>
    <pc:chgData name="Andric Marija" userId="S::marija.andric@studentfr.ch::c390fdc3-185d-48eb-8db5-c35bdb3e8c36" providerId="AD" clId="Web-{7F0B4EAB-E6B8-BA79-654A-C9B7AA7240D0}"/>
    <pc:docChg chg="addSld delSld modSld">
      <pc:chgData name="Andric Marija" userId="S::marija.andric@studentfr.ch::c390fdc3-185d-48eb-8db5-c35bdb3e8c36" providerId="AD" clId="Web-{7F0B4EAB-E6B8-BA79-654A-C9B7AA7240D0}" dt="2025-05-13T08:42:52.772" v="373"/>
      <pc:docMkLst>
        <pc:docMk/>
      </pc:docMkLst>
      <pc:sldChg chg="addAnim delAnim">
        <pc:chgData name="Andric Marija" userId="S::marija.andric@studentfr.ch::c390fdc3-185d-48eb-8db5-c35bdb3e8c36" providerId="AD" clId="Web-{7F0B4EAB-E6B8-BA79-654A-C9B7AA7240D0}" dt="2025-05-13T08:42:52.772" v="373"/>
        <pc:sldMkLst>
          <pc:docMk/>
          <pc:sldMk cId="1975927864" sldId="263"/>
        </pc:sldMkLst>
      </pc:sldChg>
      <pc:sldChg chg="modSp del">
        <pc:chgData name="Andric Marija" userId="S::marija.andric@studentfr.ch::c390fdc3-185d-48eb-8db5-c35bdb3e8c36" providerId="AD" clId="Web-{7F0B4EAB-E6B8-BA79-654A-C9B7AA7240D0}" dt="2025-05-13T08:19:46.462" v="72"/>
        <pc:sldMkLst>
          <pc:docMk/>
          <pc:sldMk cId="2060109840" sldId="275"/>
        </pc:sldMkLst>
      </pc:sldChg>
      <pc:sldChg chg="modSp new addAnim">
        <pc:chgData name="Andric Marija" userId="S::marija.andric@studentfr.ch::c390fdc3-185d-48eb-8db5-c35bdb3e8c36" providerId="AD" clId="Web-{7F0B4EAB-E6B8-BA79-654A-C9B7AA7240D0}" dt="2025-05-13T08:41:56.332" v="368"/>
        <pc:sldMkLst>
          <pc:docMk/>
          <pc:sldMk cId="2752407488" sldId="278"/>
        </pc:sldMkLst>
        <pc:spChg chg="mod">
          <ac:chgData name="Andric Marija" userId="S::marija.andric@studentfr.ch::c390fdc3-185d-48eb-8db5-c35bdb3e8c36" providerId="AD" clId="Web-{7F0B4EAB-E6B8-BA79-654A-C9B7AA7240D0}" dt="2025-05-13T08:38:52.402" v="365" actId="20577"/>
          <ac:spMkLst>
            <pc:docMk/>
            <pc:sldMk cId="2752407488" sldId="278"/>
            <ac:spMk id="2" creationId="{08AF23FF-202F-EF88-338E-E6BF9F7C9B22}"/>
          </ac:spMkLst>
        </pc:spChg>
        <pc:spChg chg="mod">
          <ac:chgData name="Andric Marija" userId="S::marija.andric@studentfr.ch::c390fdc3-185d-48eb-8db5-c35bdb3e8c36" providerId="AD" clId="Web-{7F0B4EAB-E6B8-BA79-654A-C9B7AA7240D0}" dt="2025-05-13T08:36:15.255" v="353" actId="20577"/>
          <ac:spMkLst>
            <pc:docMk/>
            <pc:sldMk cId="2752407488" sldId="278"/>
            <ac:spMk id="3" creationId="{1632019E-DABB-3767-D5F5-308CD1DD77C3}"/>
          </ac:spMkLst>
        </pc:spChg>
      </pc:sldChg>
      <pc:sldChg chg="del">
        <pc:chgData name="Andric Marija" userId="S::marija.andric@studentfr.ch::c390fdc3-185d-48eb-8db5-c35bdb3e8c36" providerId="AD" clId="Web-{7F0B4EAB-E6B8-BA79-654A-C9B7AA7240D0}" dt="2025-05-13T08:38:58.043" v="366"/>
        <pc:sldMkLst>
          <pc:docMk/>
          <pc:sldMk cId="3932187208" sldId="283"/>
        </pc:sldMkLst>
      </pc:sldChg>
    </pc:docChg>
  </pc:docChgLst>
  <pc:docChgLst>
    <pc:chgData name="Roland Lena" userId="S::lena.roland@edufr.ch::b948375f-401d-4f52-90dd-638c77b506f6" providerId="AD" clId="Web-{7376322E-AB32-1657-5411-9652A815A29E}"/>
    <pc:docChg chg="addSld delSld modSld sldOrd">
      <pc:chgData name="Roland Lena" userId="S::lena.roland@edufr.ch::b948375f-401d-4f52-90dd-638c77b506f6" providerId="AD" clId="Web-{7376322E-AB32-1657-5411-9652A815A29E}" dt="2025-04-28T10:50:22.834" v="253"/>
      <pc:docMkLst>
        <pc:docMk/>
      </pc:docMkLst>
      <pc:sldChg chg="modSp">
        <pc:chgData name="Roland Lena" userId="S::lena.roland@edufr.ch::b948375f-401d-4f52-90dd-638c77b506f6" providerId="AD" clId="Web-{7376322E-AB32-1657-5411-9652A815A29E}" dt="2025-04-24T16:38:26.879" v="95" actId="20577"/>
        <pc:sldMkLst>
          <pc:docMk/>
          <pc:sldMk cId="2299734367" sldId="256"/>
        </pc:sldMkLst>
        <pc:spChg chg="mod">
          <ac:chgData name="Roland Lena" userId="S::lena.roland@edufr.ch::b948375f-401d-4f52-90dd-638c77b506f6" providerId="AD" clId="Web-{7376322E-AB32-1657-5411-9652A815A29E}" dt="2025-04-24T16:35:11.658" v="11" actId="20577"/>
          <ac:spMkLst>
            <pc:docMk/>
            <pc:sldMk cId="2299734367" sldId="256"/>
            <ac:spMk id="2" creationId="{00000000-0000-0000-0000-000000000000}"/>
          </ac:spMkLst>
        </pc:spChg>
        <pc:spChg chg="mod">
          <ac:chgData name="Roland Lena" userId="S::lena.roland@edufr.ch::b948375f-401d-4f52-90dd-638c77b506f6" providerId="AD" clId="Web-{7376322E-AB32-1657-5411-9652A815A29E}" dt="2025-04-24T16:38:26.879" v="95" actId="20577"/>
          <ac:spMkLst>
            <pc:docMk/>
            <pc:sldMk cId="2299734367" sldId="256"/>
            <ac:spMk id="3" creationId="{00000000-0000-0000-0000-000000000000}"/>
          </ac:spMkLst>
        </pc:spChg>
      </pc:sldChg>
      <pc:sldChg chg="modSp new ord">
        <pc:chgData name="Roland Lena" userId="S::lena.roland@edufr.ch::b948375f-401d-4f52-90dd-638c77b506f6" providerId="AD" clId="Web-{7376322E-AB32-1657-5411-9652A815A29E}" dt="2025-04-24T16:39:16.427" v="119" actId="20577"/>
        <pc:sldMkLst>
          <pc:docMk/>
          <pc:sldMk cId="3966576772" sldId="257"/>
        </pc:sldMkLst>
        <pc:spChg chg="mod">
          <ac:chgData name="Roland Lena" userId="S::lena.roland@edufr.ch::b948375f-401d-4f52-90dd-638c77b506f6" providerId="AD" clId="Web-{7376322E-AB32-1657-5411-9652A815A29E}" dt="2025-04-24T16:39:16.427" v="119" actId="20577"/>
          <ac:spMkLst>
            <pc:docMk/>
            <pc:sldMk cId="3966576772" sldId="257"/>
            <ac:spMk id="2" creationId="{96E40EA7-9133-2FA5-C7B1-12B6480BCD5A}"/>
          </ac:spMkLst>
        </pc:spChg>
      </pc:sldChg>
      <pc:sldChg chg="new del">
        <pc:chgData name="Roland Lena" userId="S::lena.roland@edufr.ch::b948375f-401d-4f52-90dd-638c77b506f6" providerId="AD" clId="Web-{7376322E-AB32-1657-5411-9652A815A29E}" dt="2025-04-24T16:39:43.974" v="128"/>
        <pc:sldMkLst>
          <pc:docMk/>
          <pc:sldMk cId="3066346944" sldId="258"/>
        </pc:sldMkLst>
      </pc:sldChg>
      <pc:sldChg chg="modSp new">
        <pc:chgData name="Roland Lena" userId="S::lena.roland@edufr.ch::b948375f-401d-4f52-90dd-638c77b506f6" providerId="AD" clId="Web-{7376322E-AB32-1657-5411-9652A815A29E}" dt="2025-04-24T16:43:57.259" v="175" actId="20577"/>
        <pc:sldMkLst>
          <pc:docMk/>
          <pc:sldMk cId="4142797775" sldId="259"/>
        </pc:sldMkLst>
        <pc:spChg chg="mod">
          <ac:chgData name="Roland Lena" userId="S::lena.roland@edufr.ch::b948375f-401d-4f52-90dd-638c77b506f6" providerId="AD" clId="Web-{7376322E-AB32-1657-5411-9652A815A29E}" dt="2025-04-24T16:43:57.259" v="175" actId="20577"/>
          <ac:spMkLst>
            <pc:docMk/>
            <pc:sldMk cId="4142797775" sldId="259"/>
            <ac:spMk id="2" creationId="{F99B1CCD-3AE1-2A13-898F-0FDE8728C416}"/>
          </ac:spMkLst>
        </pc:spChg>
      </pc:sldChg>
      <pc:sldChg chg="modSp new">
        <pc:chgData name="Roland Lena" userId="S::lena.roland@edufr.ch::b948375f-401d-4f52-90dd-638c77b506f6" providerId="AD" clId="Web-{7376322E-AB32-1657-5411-9652A815A29E}" dt="2025-04-24T16:39:53.334" v="137" actId="20577"/>
        <pc:sldMkLst>
          <pc:docMk/>
          <pc:sldMk cId="2855325367" sldId="260"/>
        </pc:sldMkLst>
        <pc:spChg chg="mod">
          <ac:chgData name="Roland Lena" userId="S::lena.roland@edufr.ch::b948375f-401d-4f52-90dd-638c77b506f6" providerId="AD" clId="Web-{7376322E-AB32-1657-5411-9652A815A29E}" dt="2025-04-24T16:39:53.334" v="137" actId="20577"/>
          <ac:spMkLst>
            <pc:docMk/>
            <pc:sldMk cId="2855325367" sldId="260"/>
            <ac:spMk id="2" creationId="{E117501C-47C8-4D4D-9184-F1DCE9C1033E}"/>
          </ac:spMkLst>
        </pc:spChg>
      </pc:sldChg>
      <pc:sldChg chg="new del">
        <pc:chgData name="Roland Lena" userId="S::lena.roland@edufr.ch::b948375f-401d-4f52-90dd-638c77b506f6" providerId="AD" clId="Web-{7376322E-AB32-1657-5411-9652A815A29E}" dt="2025-04-24T16:49:25.826" v="234"/>
        <pc:sldMkLst>
          <pc:docMk/>
          <pc:sldMk cId="3589817791" sldId="261"/>
        </pc:sldMkLst>
      </pc:sldChg>
      <pc:sldChg chg="new del">
        <pc:chgData name="Roland Lena" userId="S::lena.roland@edufr.ch::b948375f-401d-4f52-90dd-638c77b506f6" providerId="AD" clId="Web-{7376322E-AB32-1657-5411-9652A815A29E}" dt="2025-04-24T16:49:27.622" v="235"/>
        <pc:sldMkLst>
          <pc:docMk/>
          <pc:sldMk cId="1356935429" sldId="262"/>
        </pc:sldMkLst>
      </pc:sldChg>
      <pc:sldChg chg="modSp new">
        <pc:chgData name="Roland Lena" userId="S::lena.roland@edufr.ch::b948375f-401d-4f52-90dd-638c77b506f6" providerId="AD" clId="Web-{7376322E-AB32-1657-5411-9652A815A29E}" dt="2025-04-24T16:41:25.292" v="153" actId="20577"/>
        <pc:sldMkLst>
          <pc:docMk/>
          <pc:sldMk cId="1975927864" sldId="263"/>
        </pc:sldMkLst>
        <pc:spChg chg="mod">
          <ac:chgData name="Roland Lena" userId="S::lena.roland@edufr.ch::b948375f-401d-4f52-90dd-638c77b506f6" providerId="AD" clId="Web-{7376322E-AB32-1657-5411-9652A815A29E}" dt="2025-04-24T16:41:25.292" v="153" actId="20577"/>
          <ac:spMkLst>
            <pc:docMk/>
            <pc:sldMk cId="1975927864" sldId="263"/>
            <ac:spMk id="2" creationId="{6648DC32-AD7E-FE79-FABE-ABB12073E2E1}"/>
          </ac:spMkLst>
        </pc:spChg>
      </pc:sldChg>
      <pc:sldChg chg="new">
        <pc:chgData name="Roland Lena" userId="S::lena.roland@edufr.ch::b948375f-401d-4f52-90dd-638c77b506f6" providerId="AD" clId="Web-{7376322E-AB32-1657-5411-9652A815A29E}" dt="2025-04-24T16:40:35.084" v="141"/>
        <pc:sldMkLst>
          <pc:docMk/>
          <pc:sldMk cId="2366534078" sldId="264"/>
        </pc:sldMkLst>
      </pc:sldChg>
      <pc:sldChg chg="new">
        <pc:chgData name="Roland Lena" userId="S::lena.roland@edufr.ch::b948375f-401d-4f52-90dd-638c77b506f6" providerId="AD" clId="Web-{7376322E-AB32-1657-5411-9652A815A29E}" dt="2025-04-24T16:40:50.913" v="142"/>
        <pc:sldMkLst>
          <pc:docMk/>
          <pc:sldMk cId="227264278" sldId="265"/>
        </pc:sldMkLst>
      </pc:sldChg>
      <pc:sldChg chg="new">
        <pc:chgData name="Roland Lena" userId="S::lena.roland@edufr.ch::b948375f-401d-4f52-90dd-638c77b506f6" providerId="AD" clId="Web-{7376322E-AB32-1657-5411-9652A815A29E}" dt="2025-04-24T16:41:09.475" v="143"/>
        <pc:sldMkLst>
          <pc:docMk/>
          <pc:sldMk cId="1443195541" sldId="266"/>
        </pc:sldMkLst>
      </pc:sldChg>
      <pc:sldChg chg="modSp new">
        <pc:chgData name="Roland Lena" userId="S::lena.roland@edufr.ch::b948375f-401d-4f52-90dd-638c77b506f6" providerId="AD" clId="Web-{7376322E-AB32-1657-5411-9652A815A29E}" dt="2025-04-25T08:00:07.980" v="252" actId="20577"/>
        <pc:sldMkLst>
          <pc:docMk/>
          <pc:sldMk cId="1739447712" sldId="267"/>
        </pc:sldMkLst>
        <pc:spChg chg="mod">
          <ac:chgData name="Roland Lena" userId="S::lena.roland@edufr.ch::b948375f-401d-4f52-90dd-638c77b506f6" providerId="AD" clId="Web-{7376322E-AB32-1657-5411-9652A815A29E}" dt="2025-04-24T16:41:34.304" v="161" actId="20577"/>
          <ac:spMkLst>
            <pc:docMk/>
            <pc:sldMk cId="1739447712" sldId="267"/>
            <ac:spMk id="2" creationId="{3AF99BF9-889B-51A7-35D0-5203EECF79F4}"/>
          </ac:spMkLst>
        </pc:spChg>
      </pc:sldChg>
      <pc:sldChg chg="new">
        <pc:chgData name="Roland Lena" userId="S::lena.roland@edufr.ch::b948375f-401d-4f52-90dd-638c77b506f6" providerId="AD" clId="Web-{7376322E-AB32-1657-5411-9652A815A29E}" dt="2025-04-24T16:42:20.414" v="162"/>
        <pc:sldMkLst>
          <pc:docMk/>
          <pc:sldMk cId="4054395332" sldId="268"/>
        </pc:sldMkLst>
      </pc:sldChg>
      <pc:sldChg chg="modSp new">
        <pc:chgData name="Roland Lena" userId="S::lena.roland@edufr.ch::b948375f-401d-4f52-90dd-638c77b506f6" providerId="AD" clId="Web-{7376322E-AB32-1657-5411-9652A815A29E}" dt="2025-04-24T16:48:49.888" v="227" actId="20577"/>
        <pc:sldMkLst>
          <pc:docMk/>
          <pc:sldMk cId="3338763457" sldId="269"/>
        </pc:sldMkLst>
      </pc:sldChg>
      <pc:sldChg chg="modSp new">
        <pc:chgData name="Roland Lena" userId="S::lena.roland@edufr.ch::b948375f-401d-4f52-90dd-638c77b506f6" providerId="AD" clId="Web-{7376322E-AB32-1657-5411-9652A815A29E}" dt="2025-04-24T16:48:56.263" v="229" actId="20577"/>
        <pc:sldMkLst>
          <pc:docMk/>
          <pc:sldMk cId="1341795078" sldId="270"/>
        </pc:sldMkLst>
        <pc:spChg chg="mod">
          <ac:chgData name="Roland Lena" userId="S::lena.roland@edufr.ch::b948375f-401d-4f52-90dd-638c77b506f6" providerId="AD" clId="Web-{7376322E-AB32-1657-5411-9652A815A29E}" dt="2025-04-24T16:48:56.263" v="229" actId="20577"/>
          <ac:spMkLst>
            <pc:docMk/>
            <pc:sldMk cId="1341795078" sldId="270"/>
            <ac:spMk id="3" creationId="{6AF259E6-F55A-5ADD-0618-E329B30B34E0}"/>
          </ac:spMkLst>
        </pc:spChg>
      </pc:sldChg>
      <pc:sldChg chg="modSp new">
        <pc:chgData name="Roland Lena" userId="S::lena.roland@edufr.ch::b948375f-401d-4f52-90dd-638c77b506f6" providerId="AD" clId="Web-{7376322E-AB32-1657-5411-9652A815A29E}" dt="2025-04-24T16:48:59.607" v="230" actId="20577"/>
        <pc:sldMkLst>
          <pc:docMk/>
          <pc:sldMk cId="2909816529" sldId="271"/>
        </pc:sldMkLst>
        <pc:spChg chg="mod">
          <ac:chgData name="Roland Lena" userId="S::lena.roland@edufr.ch::b948375f-401d-4f52-90dd-638c77b506f6" providerId="AD" clId="Web-{7376322E-AB32-1657-5411-9652A815A29E}" dt="2025-04-24T16:48:59.607" v="230" actId="20577"/>
          <ac:spMkLst>
            <pc:docMk/>
            <pc:sldMk cId="2909816529" sldId="271"/>
            <ac:spMk id="3" creationId="{322C705F-15EF-C6BA-72EB-D4B86DFACEA6}"/>
          </ac:spMkLst>
        </pc:spChg>
      </pc:sldChg>
      <pc:sldChg chg="modSp new">
        <pc:chgData name="Roland Lena" userId="S::lena.roland@edufr.ch::b948375f-401d-4f52-90dd-638c77b506f6" providerId="AD" clId="Web-{7376322E-AB32-1657-5411-9652A815A29E}" dt="2025-04-24T16:49:06.497" v="231" actId="20577"/>
        <pc:sldMkLst>
          <pc:docMk/>
          <pc:sldMk cId="2650310272" sldId="272"/>
        </pc:sldMkLst>
        <pc:spChg chg="mod">
          <ac:chgData name="Roland Lena" userId="S::lena.roland@edufr.ch::b948375f-401d-4f52-90dd-638c77b506f6" providerId="AD" clId="Web-{7376322E-AB32-1657-5411-9652A815A29E}" dt="2025-04-24T16:49:06.497" v="231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modSp new">
        <pc:chgData name="Roland Lena" userId="S::lena.roland@edufr.ch::b948375f-401d-4f52-90dd-638c77b506f6" providerId="AD" clId="Web-{7376322E-AB32-1657-5411-9652A815A29E}" dt="2025-04-24T16:49:17.841" v="233" actId="20577"/>
        <pc:sldMkLst>
          <pc:docMk/>
          <pc:sldMk cId="1033153294" sldId="273"/>
        </pc:sldMkLst>
        <pc:spChg chg="mod">
          <ac:chgData name="Roland Lena" userId="S::lena.roland@edufr.ch::b948375f-401d-4f52-90dd-638c77b506f6" providerId="AD" clId="Web-{7376322E-AB32-1657-5411-9652A815A29E}" dt="2025-04-24T16:49:17.841" v="233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new">
        <pc:chgData name="Roland Lena" userId="S::lena.roland@edufr.ch::b948375f-401d-4f52-90dd-638c77b506f6" providerId="AD" clId="Web-{7376322E-AB32-1657-5411-9652A815A29E}" dt="2025-04-24T16:49:32.232" v="236"/>
        <pc:sldMkLst>
          <pc:docMk/>
          <pc:sldMk cId="551987698" sldId="274"/>
        </pc:sldMkLst>
      </pc:sldChg>
      <pc:sldChg chg="new">
        <pc:chgData name="Roland Lena" userId="S::lena.roland@edufr.ch::b948375f-401d-4f52-90dd-638c77b506f6" providerId="AD" clId="Web-{7376322E-AB32-1657-5411-9652A815A29E}" dt="2025-04-28T10:50:22.834" v="253"/>
        <pc:sldMkLst>
          <pc:docMk/>
          <pc:sldMk cId="4231499633" sldId="275"/>
        </pc:sldMkLst>
      </pc:sldChg>
    </pc:docChg>
  </pc:docChgLst>
  <pc:docChgLst>
    <pc:chgData name="Hasler Lynn" userId="S::lynn.hasler@studentfr.ch::e4e0535e-507f-4a36-9556-e19edb9c7469" providerId="AD" clId="Web-{C4D7D118-0F01-BC94-0A39-82CA7E5D2E11}"/>
    <pc:docChg chg="addSld delSld modSld">
      <pc:chgData name="Hasler Lynn" userId="S::lynn.hasler@studentfr.ch::e4e0535e-507f-4a36-9556-e19edb9c7469" providerId="AD" clId="Web-{C4D7D118-0F01-BC94-0A39-82CA7E5D2E11}" dt="2025-05-05T08:47:44.277" v="43" actId="20577"/>
      <pc:docMkLst>
        <pc:docMk/>
      </pc:docMkLst>
      <pc:sldChg chg="addSp delSp modSp mod setBg setClrOvrMap">
        <pc:chgData name="Hasler Lynn" userId="S::lynn.hasler@studentfr.ch::e4e0535e-507f-4a36-9556-e19edb9c7469" providerId="AD" clId="Web-{C4D7D118-0F01-BC94-0A39-82CA7E5D2E11}" dt="2025-05-05T08:38:42.207" v="4"/>
        <pc:sldMkLst>
          <pc:docMk/>
          <pc:sldMk cId="2855325367" sldId="260"/>
        </pc:sldMkLst>
        <pc:spChg chg="mod">
          <ac:chgData name="Hasler Lynn" userId="S::lynn.hasler@studentfr.ch::e4e0535e-507f-4a36-9556-e19edb9c7469" providerId="AD" clId="Web-{C4D7D118-0F01-BC94-0A39-82CA7E5D2E11}" dt="2025-05-05T08:38:42.207" v="4"/>
          <ac:spMkLst>
            <pc:docMk/>
            <pc:sldMk cId="2855325367" sldId="260"/>
            <ac:spMk id="2" creationId="{E117501C-47C8-4D4D-9184-F1DCE9C1033E}"/>
          </ac:spMkLst>
        </pc:spChg>
        <pc:spChg chg="add">
          <ac:chgData name="Hasler Lynn" userId="S::lynn.hasler@studentfr.ch::e4e0535e-507f-4a36-9556-e19edb9c7469" providerId="AD" clId="Web-{C4D7D118-0F01-BC94-0A39-82CA7E5D2E11}" dt="2025-05-05T08:38:42.207" v="4"/>
          <ac:spMkLst>
            <pc:docMk/>
            <pc:sldMk cId="2855325367" sldId="260"/>
            <ac:spMk id="48" creationId="{4FA533C5-33E3-4611-AF9F-72811D8B26A6}"/>
          </ac:spMkLst>
        </pc:spChg>
        <pc:spChg chg="add">
          <ac:chgData name="Hasler Lynn" userId="S::lynn.hasler@studentfr.ch::e4e0535e-507f-4a36-9556-e19edb9c7469" providerId="AD" clId="Web-{C4D7D118-0F01-BC94-0A39-82CA7E5D2E11}" dt="2025-05-05T08:38:42.207" v="4"/>
          <ac:spMkLst>
            <pc:docMk/>
            <pc:sldMk cId="2855325367" sldId="260"/>
            <ac:spMk id="51" creationId="{87F0FDC4-AD8C-47D9-9131-623C98ADB0AE}"/>
          </ac:spMkLst>
        </pc:spChg>
        <pc:spChg chg="add">
          <ac:chgData name="Hasler Lynn" userId="S::lynn.hasler@studentfr.ch::e4e0535e-507f-4a36-9556-e19edb9c7469" providerId="AD" clId="Web-{C4D7D118-0F01-BC94-0A39-82CA7E5D2E11}" dt="2025-05-05T08:38:42.207" v="4"/>
          <ac:spMkLst>
            <pc:docMk/>
            <pc:sldMk cId="2855325367" sldId="260"/>
            <ac:spMk id="52" creationId="{59EC6FFF-3949-4638-A265-B1515909B9FA}"/>
          </ac:spMkLst>
        </pc:spChg>
        <pc:spChg chg="add">
          <ac:chgData name="Hasler Lynn" userId="S::lynn.hasler@studentfr.ch::e4e0535e-507f-4a36-9556-e19edb9c7469" providerId="AD" clId="Web-{C4D7D118-0F01-BC94-0A39-82CA7E5D2E11}" dt="2025-05-05T08:38:42.207" v="4"/>
          <ac:spMkLst>
            <pc:docMk/>
            <pc:sldMk cId="2855325367" sldId="260"/>
            <ac:spMk id="54" creationId="{9A4B1E59-3C8A-453C-B841-6AB3B0CF7069}"/>
          </ac:spMkLst>
        </pc:spChg>
      </pc:sldChg>
      <pc:sldChg chg="addSp delSp modSp mod setBg">
        <pc:chgData name="Hasler Lynn" userId="S::lynn.hasler@studentfr.ch::e4e0535e-507f-4a36-9556-e19edb9c7469" providerId="AD" clId="Web-{C4D7D118-0F01-BC94-0A39-82CA7E5D2E11}" dt="2025-05-05T08:47:44.277" v="43" actId="20577"/>
        <pc:sldMkLst>
          <pc:docMk/>
          <pc:sldMk cId="551987698" sldId="274"/>
        </pc:sldMkLst>
        <pc:spChg chg="add mod">
          <ac:chgData name="Hasler Lynn" userId="S::lynn.hasler@studentfr.ch::e4e0535e-507f-4a36-9556-e19edb9c7469" providerId="AD" clId="Web-{C4D7D118-0F01-BC94-0A39-82CA7E5D2E11}" dt="2025-05-05T08:47:44.277" v="43" actId="20577"/>
          <ac:spMkLst>
            <pc:docMk/>
            <pc:sldMk cId="551987698" sldId="274"/>
            <ac:spMk id="19" creationId="{61471C67-EA89-48CA-D211-A97C8F480D44}"/>
          </ac:spMkLst>
        </pc:spChg>
        <pc:picChg chg="add mod ord">
          <ac:chgData name="Hasler Lynn" userId="S::lynn.hasler@studentfr.ch::e4e0535e-507f-4a36-9556-e19edb9c7469" providerId="AD" clId="Web-{C4D7D118-0F01-BC94-0A39-82CA7E5D2E11}" dt="2025-05-05T08:43:50.086" v="22" actId="1076"/>
          <ac:picMkLst>
            <pc:docMk/>
            <pc:sldMk cId="551987698" sldId="274"/>
            <ac:picMk id="4" creationId="{26D96492-AABF-CF5B-D411-D3C881A2C209}"/>
          </ac:picMkLst>
        </pc:picChg>
        <pc:picChg chg="add mod ord">
          <ac:chgData name="Hasler Lynn" userId="S::lynn.hasler@studentfr.ch::e4e0535e-507f-4a36-9556-e19edb9c7469" providerId="AD" clId="Web-{C4D7D118-0F01-BC94-0A39-82CA7E5D2E11}" dt="2025-05-05T08:44:48.290" v="27" actId="1076"/>
          <ac:picMkLst>
            <pc:docMk/>
            <pc:sldMk cId="551987698" sldId="274"/>
            <ac:picMk id="5" creationId="{DF7EC296-265C-D594-58FD-D4C13412EDEA}"/>
          </ac:picMkLst>
        </pc:picChg>
        <pc:picChg chg="add mod ord">
          <ac:chgData name="Hasler Lynn" userId="S::lynn.hasler@studentfr.ch::e4e0535e-507f-4a36-9556-e19edb9c7469" providerId="AD" clId="Web-{C4D7D118-0F01-BC94-0A39-82CA7E5D2E11}" dt="2025-05-05T08:43:54.086" v="23" actId="1076"/>
          <ac:picMkLst>
            <pc:docMk/>
            <pc:sldMk cId="551987698" sldId="274"/>
            <ac:picMk id="6" creationId="{303C653E-E81A-1922-A5EB-0C786111633C}"/>
          </ac:picMkLst>
        </pc:picChg>
      </pc:sldChg>
      <pc:sldChg chg="new del">
        <pc:chgData name="Hasler Lynn" userId="S::lynn.hasler@studentfr.ch::e4e0535e-507f-4a36-9556-e19edb9c7469" providerId="AD" clId="Web-{C4D7D118-0F01-BC94-0A39-82CA7E5D2E11}" dt="2025-05-05T08:38:11.753" v="1"/>
        <pc:sldMkLst>
          <pc:docMk/>
          <pc:sldMk cId="2477028330" sldId="276"/>
        </pc:sldMkLst>
      </pc:sldChg>
    </pc:docChg>
  </pc:docChgLst>
  <pc:docChgLst>
    <pc:chgData name="Stöhr Hanaé" userId="S::hanae.stoehr@studentfr.ch::dda2e8ab-90f8-4748-8009-8ec56eeb469d" providerId="AD" clId="Web-{4D1BF3BE-76A3-B1EA-7AB9-75E4C263ED7E}"/>
    <pc:docChg chg="modSld">
      <pc:chgData name="Stöhr Hanaé" userId="S::hanae.stoehr@studentfr.ch::dda2e8ab-90f8-4748-8009-8ec56eeb469d" providerId="AD" clId="Web-{4D1BF3BE-76A3-B1EA-7AB9-75E4C263ED7E}" dt="2025-05-05T08:48:45.950" v="253" actId="20577"/>
      <pc:docMkLst>
        <pc:docMk/>
      </pc:docMkLst>
      <pc:sldChg chg="modSp">
        <pc:chgData name="Stöhr Hanaé" userId="S::hanae.stoehr@studentfr.ch::dda2e8ab-90f8-4748-8009-8ec56eeb469d" providerId="AD" clId="Web-{4D1BF3BE-76A3-B1EA-7AB9-75E4C263ED7E}" dt="2025-05-05T08:42:40.063" v="112" actId="20577"/>
        <pc:sldMkLst>
          <pc:docMk/>
          <pc:sldMk cId="1341795078" sldId="270"/>
        </pc:sldMkLst>
        <pc:spChg chg="mod">
          <ac:chgData name="Stöhr Hanaé" userId="S::hanae.stoehr@studentfr.ch::dda2e8ab-90f8-4748-8009-8ec56eeb469d" providerId="AD" clId="Web-{4D1BF3BE-76A3-B1EA-7AB9-75E4C263ED7E}" dt="2025-05-05T08:42:40.063" v="112" actId="20577"/>
          <ac:spMkLst>
            <pc:docMk/>
            <pc:sldMk cId="1341795078" sldId="270"/>
            <ac:spMk id="3" creationId="{6AF259E6-F55A-5ADD-0618-E329B30B34E0}"/>
          </ac:spMkLst>
        </pc:spChg>
      </pc:sldChg>
      <pc:sldChg chg="modSp">
        <pc:chgData name="Stöhr Hanaé" userId="S::hanae.stoehr@studentfr.ch::dda2e8ab-90f8-4748-8009-8ec56eeb469d" providerId="AD" clId="Web-{4D1BF3BE-76A3-B1EA-7AB9-75E4C263ED7E}" dt="2025-05-05T08:48:45.950" v="253" actId="20577"/>
        <pc:sldMkLst>
          <pc:docMk/>
          <pc:sldMk cId="2650310272" sldId="272"/>
        </pc:sldMkLst>
        <pc:spChg chg="mod">
          <ac:chgData name="Stöhr Hanaé" userId="S::hanae.stoehr@studentfr.ch::dda2e8ab-90f8-4748-8009-8ec56eeb469d" providerId="AD" clId="Web-{4D1BF3BE-76A3-B1EA-7AB9-75E4C263ED7E}" dt="2025-05-05T08:48:45.950" v="253" actId="20577"/>
          <ac:spMkLst>
            <pc:docMk/>
            <pc:sldMk cId="2650310272" sldId="272"/>
            <ac:spMk id="3" creationId="{675BBD0D-314A-3706-1DAE-C6B06DBC84AD}"/>
          </ac:spMkLst>
        </pc:spChg>
      </pc:sldChg>
    </pc:docChg>
  </pc:docChgLst>
  <pc:docChgLst>
    <pc:chgData name="Roland Lena" userId="b948375f-401d-4f52-90dd-638c77b506f6" providerId="ADAL" clId="{A99C6E25-B356-F14A-947D-29ADEE621756}"/>
    <pc:docChg chg="modSld">
      <pc:chgData name="Roland Lena" userId="b948375f-401d-4f52-90dd-638c77b506f6" providerId="ADAL" clId="{A99C6E25-B356-F14A-947D-29ADEE621756}" dt="2025-06-02T09:03:16.088" v="147" actId="20577"/>
      <pc:docMkLst>
        <pc:docMk/>
      </pc:docMkLst>
      <pc:sldChg chg="modSp mod">
        <pc:chgData name="Roland Lena" userId="b948375f-401d-4f52-90dd-638c77b506f6" providerId="ADAL" clId="{A99C6E25-B356-F14A-947D-29ADEE621756}" dt="2025-06-02T09:01:04.046" v="6" actId="113"/>
        <pc:sldMkLst>
          <pc:docMk/>
          <pc:sldMk cId="1443195541" sldId="266"/>
        </pc:sldMkLst>
        <pc:spChg chg="mod">
          <ac:chgData name="Roland Lena" userId="b948375f-401d-4f52-90dd-638c77b506f6" providerId="ADAL" clId="{A99C6E25-B356-F14A-947D-29ADEE621756}" dt="2025-06-02T09:01:04.046" v="6" actId="113"/>
          <ac:spMkLst>
            <pc:docMk/>
            <pc:sldMk cId="1443195541" sldId="266"/>
            <ac:spMk id="6" creationId="{41DF42A1-8CCA-1190-C154-323D04BC59DA}"/>
          </ac:spMkLst>
        </pc:spChg>
      </pc:sldChg>
      <pc:sldChg chg="modSp mod">
        <pc:chgData name="Roland Lena" userId="b948375f-401d-4f52-90dd-638c77b506f6" providerId="ADAL" clId="{A99C6E25-B356-F14A-947D-29ADEE621756}" dt="2025-06-02T09:00:52.220" v="4" actId="20577"/>
        <pc:sldMkLst>
          <pc:docMk/>
          <pc:sldMk cId="4054395332" sldId="268"/>
        </pc:sldMkLst>
        <pc:spChg chg="mod">
          <ac:chgData name="Roland Lena" userId="b948375f-401d-4f52-90dd-638c77b506f6" providerId="ADAL" clId="{A99C6E25-B356-F14A-947D-29ADEE621756}" dt="2025-06-02T09:00:52.220" v="4" actId="20577"/>
          <ac:spMkLst>
            <pc:docMk/>
            <pc:sldMk cId="4054395332" sldId="268"/>
            <ac:spMk id="2" creationId="{6B8944D7-72A1-2021-6A4A-27DB443D05CA}"/>
          </ac:spMkLst>
        </pc:spChg>
        <pc:graphicFrameChg chg="mod">
          <ac:chgData name="Roland Lena" userId="b948375f-401d-4f52-90dd-638c77b506f6" providerId="ADAL" clId="{A99C6E25-B356-F14A-947D-29ADEE621756}" dt="2025-06-02T09:00:46.923" v="1" actId="20577"/>
          <ac:graphicFrameMkLst>
            <pc:docMk/>
            <pc:sldMk cId="4054395332" sldId="268"/>
            <ac:graphicFrameMk id="5" creationId="{BF8B4F33-BD25-29AD-928E-0319F06DBE08}"/>
          </ac:graphicFrameMkLst>
        </pc:graphicFrameChg>
      </pc:sldChg>
      <pc:sldChg chg="modSp">
        <pc:chgData name="Roland Lena" userId="b948375f-401d-4f52-90dd-638c77b506f6" providerId="ADAL" clId="{A99C6E25-B356-F14A-947D-29ADEE621756}" dt="2025-06-02T09:01:34.790" v="39" actId="20577"/>
        <pc:sldMkLst>
          <pc:docMk/>
          <pc:sldMk cId="1341795078" sldId="270"/>
        </pc:sldMkLst>
        <pc:spChg chg="mod">
          <ac:chgData name="Roland Lena" userId="b948375f-401d-4f52-90dd-638c77b506f6" providerId="ADAL" clId="{A99C6E25-B356-F14A-947D-29ADEE621756}" dt="2025-06-02T09:01:34.790" v="39" actId="20577"/>
          <ac:spMkLst>
            <pc:docMk/>
            <pc:sldMk cId="1341795078" sldId="270"/>
            <ac:spMk id="3" creationId="{6AF259E6-F55A-5ADD-0618-E329B30B34E0}"/>
          </ac:spMkLst>
        </pc:spChg>
      </pc:sldChg>
      <pc:sldChg chg="modSp modAnim">
        <pc:chgData name="Roland Lena" userId="b948375f-401d-4f52-90dd-638c77b506f6" providerId="ADAL" clId="{A99C6E25-B356-F14A-947D-29ADEE621756}" dt="2025-06-02T09:02:14.363" v="61" actId="20577"/>
        <pc:sldMkLst>
          <pc:docMk/>
          <pc:sldMk cId="2650310272" sldId="272"/>
        </pc:sldMkLst>
        <pc:spChg chg="mod">
          <ac:chgData name="Roland Lena" userId="b948375f-401d-4f52-90dd-638c77b506f6" providerId="ADAL" clId="{A99C6E25-B356-F14A-947D-29ADEE621756}" dt="2025-06-02T09:02:14.363" v="61" actId="20577"/>
          <ac:spMkLst>
            <pc:docMk/>
            <pc:sldMk cId="2650310272" sldId="272"/>
            <ac:spMk id="2" creationId="{CA8A1863-5906-F482-31AD-97E161FAE86D}"/>
          </ac:spMkLst>
        </pc:spChg>
        <pc:spChg chg="mod">
          <ac:chgData name="Roland Lena" userId="b948375f-401d-4f52-90dd-638c77b506f6" providerId="ADAL" clId="{A99C6E25-B356-F14A-947D-29ADEE621756}" dt="2025-06-02T09:01:59.425" v="52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modSp">
        <pc:chgData name="Roland Lena" userId="b948375f-401d-4f52-90dd-638c77b506f6" providerId="ADAL" clId="{A99C6E25-B356-F14A-947D-29ADEE621756}" dt="2025-06-02T09:02:40.943" v="83" actId="20577"/>
        <pc:sldMkLst>
          <pc:docMk/>
          <pc:sldMk cId="1033153294" sldId="273"/>
        </pc:sldMkLst>
        <pc:spChg chg="mod">
          <ac:chgData name="Roland Lena" userId="b948375f-401d-4f52-90dd-638c77b506f6" providerId="ADAL" clId="{A99C6E25-B356-F14A-947D-29ADEE621756}" dt="2025-06-02T09:02:40.943" v="83" actId="20577"/>
          <ac:spMkLst>
            <pc:docMk/>
            <pc:sldMk cId="1033153294" sldId="273"/>
            <ac:spMk id="3" creationId="{A98EA38B-AF6A-8684-C051-33F6C811016D}"/>
          </ac:spMkLst>
        </pc:spChg>
      </pc:sldChg>
      <pc:sldChg chg="modSp">
        <pc:chgData name="Roland Lena" userId="b948375f-401d-4f52-90dd-638c77b506f6" providerId="ADAL" clId="{A99C6E25-B356-F14A-947D-29ADEE621756}" dt="2025-06-02T09:03:04.361" v="146" actId="20577"/>
        <pc:sldMkLst>
          <pc:docMk/>
          <pc:sldMk cId="551987698" sldId="274"/>
        </pc:sldMkLst>
        <pc:spChg chg="mod">
          <ac:chgData name="Roland Lena" userId="b948375f-401d-4f52-90dd-638c77b506f6" providerId="ADAL" clId="{A99C6E25-B356-F14A-947D-29ADEE621756}" dt="2025-06-02T09:03:04.361" v="146" actId="20577"/>
          <ac:spMkLst>
            <pc:docMk/>
            <pc:sldMk cId="551987698" sldId="274"/>
            <ac:spMk id="19" creationId="{61471C67-EA89-48CA-D211-A97C8F480D44}"/>
          </ac:spMkLst>
        </pc:spChg>
      </pc:sldChg>
      <pc:sldChg chg="modSp">
        <pc:chgData name="Roland Lena" userId="b948375f-401d-4f52-90dd-638c77b506f6" providerId="ADAL" clId="{A99C6E25-B356-F14A-947D-29ADEE621756}" dt="2025-06-02T09:03:16.088" v="147" actId="20577"/>
        <pc:sldMkLst>
          <pc:docMk/>
          <pc:sldMk cId="2752407488" sldId="278"/>
        </pc:sldMkLst>
        <pc:spChg chg="mod">
          <ac:chgData name="Roland Lena" userId="b948375f-401d-4f52-90dd-638c77b506f6" providerId="ADAL" clId="{A99C6E25-B356-F14A-947D-29ADEE621756}" dt="2025-06-02T09:03:16.088" v="147" actId="20577"/>
          <ac:spMkLst>
            <pc:docMk/>
            <pc:sldMk cId="2752407488" sldId="278"/>
            <ac:spMk id="3" creationId="{1632019E-DABB-3767-D5F5-308CD1DD77C3}"/>
          </ac:spMkLst>
        </pc:spChg>
      </pc:sldChg>
      <pc:sldChg chg="modSp mod">
        <pc:chgData name="Roland Lena" userId="b948375f-401d-4f52-90dd-638c77b506f6" providerId="ADAL" clId="{A99C6E25-B356-F14A-947D-29ADEE621756}" dt="2025-06-02T09:01:00.447" v="5" actId="113"/>
        <pc:sldMkLst>
          <pc:docMk/>
          <pc:sldMk cId="39693578" sldId="279"/>
        </pc:sldMkLst>
        <pc:spChg chg="mod">
          <ac:chgData name="Roland Lena" userId="b948375f-401d-4f52-90dd-638c77b506f6" providerId="ADAL" clId="{A99C6E25-B356-F14A-947D-29ADEE621756}" dt="2025-06-02T09:01:00.447" v="5" actId="113"/>
          <ac:spMkLst>
            <pc:docMk/>
            <pc:sldMk cId="39693578" sldId="279"/>
            <ac:spMk id="27" creationId="{E06B7789-FFF2-39F4-26D1-5A4F8D5C182A}"/>
          </ac:spMkLst>
        </pc:spChg>
      </pc:sldChg>
      <pc:sldChg chg="modSp">
        <pc:chgData name="Roland Lena" userId="b948375f-401d-4f52-90dd-638c77b506f6" providerId="ADAL" clId="{A99C6E25-B356-F14A-947D-29ADEE621756}" dt="2025-06-02T09:01:20.270" v="13" actId="20577"/>
        <pc:sldMkLst>
          <pc:docMk/>
          <pc:sldMk cId="4214070560" sldId="280"/>
        </pc:sldMkLst>
        <pc:spChg chg="mod">
          <ac:chgData name="Roland Lena" userId="b948375f-401d-4f52-90dd-638c77b506f6" providerId="ADAL" clId="{A99C6E25-B356-F14A-947D-29ADEE621756}" dt="2025-06-02T09:01:20.270" v="13" actId="20577"/>
          <ac:spMkLst>
            <pc:docMk/>
            <pc:sldMk cId="4214070560" sldId="280"/>
            <ac:spMk id="3" creationId="{ABB0D7ED-4AF4-9CCD-4E13-ADD1DBB4ED83}"/>
          </ac:spMkLst>
        </pc:spChg>
      </pc:sldChg>
      <pc:sldChg chg="modSp mod">
        <pc:chgData name="Roland Lena" userId="b948375f-401d-4f52-90dd-638c77b506f6" providerId="ADAL" clId="{A99C6E25-B356-F14A-947D-29ADEE621756}" dt="2025-06-02T09:00:43.299" v="0" actId="20577"/>
        <pc:sldMkLst>
          <pc:docMk/>
          <pc:sldMk cId="351971950" sldId="282"/>
        </pc:sldMkLst>
        <pc:spChg chg="mod">
          <ac:chgData name="Roland Lena" userId="b948375f-401d-4f52-90dd-638c77b506f6" providerId="ADAL" clId="{A99C6E25-B356-F14A-947D-29ADEE621756}" dt="2025-06-02T09:00:43.299" v="0" actId="20577"/>
          <ac:spMkLst>
            <pc:docMk/>
            <pc:sldMk cId="351971950" sldId="282"/>
            <ac:spMk id="2" creationId="{1A9AD39A-B2ED-D2E8-63F7-041FF31C5814}"/>
          </ac:spMkLst>
        </pc:spChg>
      </pc:sldChg>
      <pc:sldChg chg="modSp mod">
        <pc:chgData name="Roland Lena" userId="b948375f-401d-4f52-90dd-638c77b506f6" providerId="ADAL" clId="{A99C6E25-B356-F14A-947D-29ADEE621756}" dt="2025-06-02T09:01:08.008" v="7" actId="113"/>
        <pc:sldMkLst>
          <pc:docMk/>
          <pc:sldMk cId="125363944" sldId="287"/>
        </pc:sldMkLst>
        <pc:spChg chg="mod">
          <ac:chgData name="Roland Lena" userId="b948375f-401d-4f52-90dd-638c77b506f6" providerId="ADAL" clId="{A99C6E25-B356-F14A-947D-29ADEE621756}" dt="2025-06-02T09:01:08.008" v="7" actId="113"/>
          <ac:spMkLst>
            <pc:docMk/>
            <pc:sldMk cId="125363944" sldId="287"/>
            <ac:spMk id="6" creationId="{CD79536F-A5B8-E884-99C2-8EC561D469CD}"/>
          </ac:spMkLst>
        </pc:spChg>
      </pc:sldChg>
    </pc:docChg>
  </pc:docChgLst>
  <pc:docChgLst>
    <pc:chgData name="Hasler Lynn" userId="S::lynn.hasler@studentfr.ch::e4e0535e-507f-4a36-9556-e19edb9c7469" providerId="AD" clId="Web-{4320AEA5-C743-FC1D-0B46-91CC25AAAF93}"/>
    <pc:docChg chg="modSld">
      <pc:chgData name="Hasler Lynn" userId="S::lynn.hasler@studentfr.ch::e4e0535e-507f-4a36-9556-e19edb9c7469" providerId="AD" clId="Web-{4320AEA5-C743-FC1D-0B46-91CC25AAAF93}" dt="2025-05-13T08:33:30.638" v="4" actId="20577"/>
      <pc:docMkLst>
        <pc:docMk/>
      </pc:docMkLst>
      <pc:sldChg chg="modSp">
        <pc:chgData name="Hasler Lynn" userId="S::lynn.hasler@studentfr.ch::e4e0535e-507f-4a36-9556-e19edb9c7469" providerId="AD" clId="Web-{4320AEA5-C743-FC1D-0B46-91CC25AAAF93}" dt="2025-05-13T08:33:30.638" v="4" actId="20577"/>
        <pc:sldMkLst>
          <pc:docMk/>
          <pc:sldMk cId="551987698" sldId="274"/>
        </pc:sldMkLst>
        <pc:spChg chg="mod">
          <ac:chgData name="Hasler Lynn" userId="S::lynn.hasler@studentfr.ch::e4e0535e-507f-4a36-9556-e19edb9c7469" providerId="AD" clId="Web-{4320AEA5-C743-FC1D-0B46-91CC25AAAF93}" dt="2025-05-13T08:33:30.638" v="4" actId="20577"/>
          <ac:spMkLst>
            <pc:docMk/>
            <pc:sldMk cId="551987698" sldId="274"/>
            <ac:spMk id="19" creationId="{61471C67-EA89-48CA-D211-A97C8F480D44}"/>
          </ac:spMkLst>
        </pc:spChg>
      </pc:sldChg>
    </pc:docChg>
  </pc:docChgLst>
  <pc:docChgLst>
    <pc:chgData name="Vigneswaran Havena" userId="S::havena.vigneswaran@studentfr.ch::879c2c17-0d90-4ec9-9bc3-93412f510299" providerId="AD" clId="Web-{EF46629E-9811-73AC-56B4-80AF8FD5821F}"/>
    <pc:docChg chg="modSld">
      <pc:chgData name="Vigneswaran Havena" userId="S::havena.vigneswaran@studentfr.ch::879c2c17-0d90-4ec9-9bc3-93412f510299" providerId="AD" clId="Web-{EF46629E-9811-73AC-56B4-80AF8FD5821F}" dt="2025-05-19T08:23:56.970" v="26" actId="20577"/>
      <pc:docMkLst>
        <pc:docMk/>
      </pc:docMkLst>
      <pc:sldChg chg="modSp">
        <pc:chgData name="Vigneswaran Havena" userId="S::havena.vigneswaran@studentfr.ch::879c2c17-0d90-4ec9-9bc3-93412f510299" providerId="AD" clId="Web-{EF46629E-9811-73AC-56B4-80AF8FD5821F}" dt="2025-05-19T08:22:58.375" v="25" actId="20577"/>
        <pc:sldMkLst>
          <pc:docMk/>
          <pc:sldMk cId="1975927864" sldId="263"/>
        </pc:sldMkLst>
        <pc:spChg chg="mod">
          <ac:chgData name="Vigneswaran Havena" userId="S::havena.vigneswaran@studentfr.ch::879c2c17-0d90-4ec9-9bc3-93412f510299" providerId="AD" clId="Web-{EF46629E-9811-73AC-56B4-80AF8FD5821F}" dt="2025-05-19T08:22:58.375" v="25" actId="20577"/>
          <ac:spMkLst>
            <pc:docMk/>
            <pc:sldMk cId="1975927864" sldId="263"/>
            <ac:spMk id="2" creationId="{6648DC32-AD7E-FE79-FABE-ABB12073E2E1}"/>
          </ac:spMkLst>
        </pc:spChg>
      </pc:sldChg>
      <pc:sldChg chg="modSp modAnim">
        <pc:chgData name="Vigneswaran Havena" userId="S::havena.vigneswaran@studentfr.ch::879c2c17-0d90-4ec9-9bc3-93412f510299" providerId="AD" clId="Web-{EF46629E-9811-73AC-56B4-80AF8FD5821F}" dt="2025-05-19T08:23:56.970" v="26" actId="20577"/>
        <pc:sldMkLst>
          <pc:docMk/>
          <pc:sldMk cId="2752407488" sldId="278"/>
        </pc:sldMkLst>
        <pc:spChg chg="mod">
          <ac:chgData name="Vigneswaran Havena" userId="S::havena.vigneswaran@studentfr.ch::879c2c17-0d90-4ec9-9bc3-93412f510299" providerId="AD" clId="Web-{EF46629E-9811-73AC-56B4-80AF8FD5821F}" dt="2025-05-19T08:23:56.970" v="26" actId="20577"/>
          <ac:spMkLst>
            <pc:docMk/>
            <pc:sldMk cId="2752407488" sldId="278"/>
            <ac:spMk id="2" creationId="{08AF23FF-202F-EF88-338E-E6BF9F7C9B22}"/>
          </ac:spMkLst>
        </pc:spChg>
        <pc:spChg chg="mod">
          <ac:chgData name="Vigneswaran Havena" userId="S::havena.vigneswaran@studentfr.ch::879c2c17-0d90-4ec9-9bc3-93412f510299" providerId="AD" clId="Web-{EF46629E-9811-73AC-56B4-80AF8FD5821F}" dt="2025-05-19T08:14:12.820" v="9" actId="20577"/>
          <ac:spMkLst>
            <pc:docMk/>
            <pc:sldMk cId="2752407488" sldId="278"/>
            <ac:spMk id="3" creationId="{1632019E-DABB-3767-D5F5-308CD1DD77C3}"/>
          </ac:spMkLst>
        </pc:spChg>
      </pc:sldChg>
    </pc:docChg>
  </pc:docChgLst>
  <pc:docChgLst>
    <pc:chgData name="Orsetti Amaia" userId="S::amaia.orsetti@studentfr.ch::803aa5e9-cee0-4e7a-a391-5e959a15f1ed" providerId="AD" clId="Web-{A980F3AE-76E9-3F29-9B22-1F811862BE8B}"/>
    <pc:docChg chg="modSld">
      <pc:chgData name="Orsetti Amaia" userId="S::amaia.orsetti@studentfr.ch::803aa5e9-cee0-4e7a-a391-5e959a15f1ed" providerId="AD" clId="Web-{A980F3AE-76E9-3F29-9B22-1F811862BE8B}" dt="2025-05-19T08:37:14.905" v="54"/>
      <pc:docMkLst>
        <pc:docMk/>
      </pc:docMkLst>
      <pc:sldChg chg="modTransition">
        <pc:chgData name="Orsetti Amaia" userId="S::amaia.orsetti@studentfr.ch::803aa5e9-cee0-4e7a-a391-5e959a15f1ed" providerId="AD" clId="Web-{A980F3AE-76E9-3F29-9B22-1F811862BE8B}" dt="2025-05-19T08:33:41.946" v="50"/>
        <pc:sldMkLst>
          <pc:docMk/>
          <pc:sldMk cId="1341795078" sldId="270"/>
        </pc:sldMkLst>
      </pc:sldChg>
      <pc:sldChg chg="modTransition">
        <pc:chgData name="Orsetti Amaia" userId="S::amaia.orsetti@studentfr.ch::803aa5e9-cee0-4e7a-a391-5e959a15f1ed" providerId="AD" clId="Web-{A980F3AE-76E9-3F29-9B22-1F811862BE8B}" dt="2025-05-19T08:33:59.118" v="51"/>
        <pc:sldMkLst>
          <pc:docMk/>
          <pc:sldMk cId="2909816529" sldId="271"/>
        </pc:sldMkLst>
      </pc:sldChg>
      <pc:sldChg chg="addSp modSp modTransition addAnim">
        <pc:chgData name="Orsetti Amaia" userId="S::amaia.orsetti@studentfr.ch::803aa5e9-cee0-4e7a-a391-5e959a15f1ed" providerId="AD" clId="Web-{A980F3AE-76E9-3F29-9B22-1F811862BE8B}" dt="2025-05-19T08:37:14.905" v="54"/>
        <pc:sldMkLst>
          <pc:docMk/>
          <pc:sldMk cId="2650310272" sldId="272"/>
        </pc:sldMkLst>
        <pc:spChg chg="add mod">
          <ac:chgData name="Orsetti Amaia" userId="S::amaia.orsetti@studentfr.ch::803aa5e9-cee0-4e7a-a391-5e959a15f1ed" providerId="AD" clId="Web-{A980F3AE-76E9-3F29-9B22-1F811862BE8B}" dt="2025-05-19T08:27:49.858" v="37" actId="20577"/>
          <ac:spMkLst>
            <pc:docMk/>
            <pc:sldMk cId="2650310272" sldId="272"/>
            <ac:spMk id="2" creationId="{CA8A1863-5906-F482-31AD-97E161FAE86D}"/>
          </ac:spMkLst>
        </pc:spChg>
        <pc:spChg chg="mod">
          <ac:chgData name="Orsetti Amaia" userId="S::amaia.orsetti@studentfr.ch::803aa5e9-cee0-4e7a-a391-5e959a15f1ed" providerId="AD" clId="Web-{A980F3AE-76E9-3F29-9B22-1F811862BE8B}" dt="2025-05-19T08:25:57.573" v="29" actId="20577"/>
          <ac:spMkLst>
            <pc:docMk/>
            <pc:sldMk cId="2650310272" sldId="272"/>
            <ac:spMk id="3" creationId="{675BBD0D-314A-3706-1DAE-C6B06DBC84AD}"/>
          </ac:spMkLst>
        </pc:spChg>
      </pc:sldChg>
      <pc:sldChg chg="addSp delSp modSp mod modTransition setBg setClrOvrMap">
        <pc:chgData name="Orsetti Amaia" userId="S::amaia.orsetti@studentfr.ch::803aa5e9-cee0-4e7a-a391-5e959a15f1ed" providerId="AD" clId="Web-{A980F3AE-76E9-3F29-9B22-1F811862BE8B}" dt="2025-05-19T08:35:59.231" v="53"/>
        <pc:sldMkLst>
          <pc:docMk/>
          <pc:sldMk cId="1033153294" sldId="273"/>
        </pc:sldMkLst>
        <pc:spChg chg="mod">
          <ac:chgData name="Orsetti Amaia" userId="S::amaia.orsetti@studentfr.ch::803aa5e9-cee0-4e7a-a391-5e959a15f1ed" providerId="AD" clId="Web-{A980F3AE-76E9-3F29-9B22-1F811862BE8B}" dt="2025-05-19T08:20:08.970" v="12" actId="14100"/>
          <ac:spMkLst>
            <pc:docMk/>
            <pc:sldMk cId="1033153294" sldId="273"/>
            <ac:spMk id="3" creationId="{A98EA38B-AF6A-8684-C051-33F6C811016D}"/>
          </ac:spMkLst>
        </pc:spChg>
        <pc:spChg chg="add mod">
          <ac:chgData name="Orsetti Amaia" userId="S::amaia.orsetti@studentfr.ch::803aa5e9-cee0-4e7a-a391-5e959a15f1ed" providerId="AD" clId="Web-{A980F3AE-76E9-3F29-9B22-1F811862BE8B}" dt="2025-05-19T08:20:31.283" v="13" actId="20577"/>
          <ac:spMkLst>
            <pc:docMk/>
            <pc:sldMk cId="1033153294" sldId="273"/>
            <ac:spMk id="30" creationId="{C8A3C342-1D03-412F-8DD3-BF519E8E0AE9}"/>
          </ac:spMkLst>
        </pc:spChg>
        <pc:spChg chg="add">
          <ac:chgData name="Orsetti Amaia" userId="S::amaia.orsetti@studentfr.ch::803aa5e9-cee0-4e7a-a391-5e959a15f1ed" providerId="AD" clId="Web-{A980F3AE-76E9-3F29-9B22-1F811862BE8B}" dt="2025-05-19T08:19:26.234" v="10"/>
          <ac:spMkLst>
            <pc:docMk/>
            <pc:sldMk cId="1033153294" sldId="273"/>
            <ac:spMk id="32" creationId="{81CC9B02-E087-4350-AEBD-2C3CF001AF01}"/>
          </ac:spMkLst>
        </pc:spChg>
        <pc:picChg chg="mod ord">
          <ac:chgData name="Orsetti Amaia" userId="S::amaia.orsetti@studentfr.ch::803aa5e9-cee0-4e7a-a391-5e959a15f1ed" providerId="AD" clId="Web-{A980F3AE-76E9-3F29-9B22-1F811862BE8B}" dt="2025-05-19T08:19:26.234" v="10"/>
          <ac:picMkLst>
            <pc:docMk/>
            <pc:sldMk cId="1033153294" sldId="273"/>
            <ac:picMk id="4" creationId="{A300F4E7-8F6E-45C1-EE57-39DB514CB73C}"/>
          </ac:picMkLst>
        </pc:picChg>
      </pc:sldChg>
      <pc:sldChg chg="modSp modTransition">
        <pc:chgData name="Orsetti Amaia" userId="S::amaia.orsetti@studentfr.ch::803aa5e9-cee0-4e7a-a391-5e959a15f1ed" providerId="AD" clId="Web-{A980F3AE-76E9-3F29-9B22-1F811862BE8B}" dt="2025-05-19T08:33:09.242" v="49"/>
        <pc:sldMkLst>
          <pc:docMk/>
          <pc:sldMk cId="4214070560" sldId="280"/>
        </pc:sldMkLst>
        <pc:spChg chg="mod">
          <ac:chgData name="Orsetti Amaia" userId="S::amaia.orsetti@studentfr.ch::803aa5e9-cee0-4e7a-a391-5e959a15f1ed" providerId="AD" clId="Web-{A980F3AE-76E9-3F29-9B22-1F811862BE8B}" dt="2025-05-19T08:29:44.267" v="46" actId="20577"/>
          <ac:spMkLst>
            <pc:docMk/>
            <pc:sldMk cId="4214070560" sldId="280"/>
            <ac:spMk id="3" creationId="{ABB0D7ED-4AF4-9CCD-4E13-ADD1DBB4ED83}"/>
          </ac:spMkLst>
        </pc:spChg>
      </pc:sldChg>
    </pc:docChg>
  </pc:docChgLst>
  <pc:docChgLst>
    <pc:chgData name="Pathmanathan Rohit" userId="S::rohit.pathmanathan@studentfr.ch::747228f7-d095-48c6-9c8e-572052d09ac2" providerId="AD" clId="Web-{97C777BC-E01F-48AE-3289-95B1E7B7352F}"/>
    <pc:docChg chg="addSld delSld modSld">
      <pc:chgData name="Pathmanathan Rohit" userId="S::rohit.pathmanathan@studentfr.ch::747228f7-d095-48c6-9c8e-572052d09ac2" providerId="AD" clId="Web-{97C777BC-E01F-48AE-3289-95B1E7B7352F}" dt="2025-05-19T08:25:09.803" v="24"/>
      <pc:docMkLst>
        <pc:docMk/>
      </pc:docMkLst>
      <pc:sldChg chg="delSp modSp del">
        <pc:chgData name="Pathmanathan Rohit" userId="S::rohit.pathmanathan@studentfr.ch::747228f7-d095-48c6-9c8e-572052d09ac2" providerId="AD" clId="Web-{97C777BC-E01F-48AE-3289-95B1E7B7352F}" dt="2025-05-19T08:23:45.302" v="19"/>
        <pc:sldMkLst>
          <pc:docMk/>
          <pc:sldMk cId="576971392" sldId="283"/>
        </pc:sldMkLst>
      </pc:sldChg>
      <pc:sldChg chg="addSp delSp new">
        <pc:chgData name="Pathmanathan Rohit" userId="S::rohit.pathmanathan@studentfr.ch::747228f7-d095-48c6-9c8e-572052d09ac2" providerId="AD" clId="Web-{97C777BC-E01F-48AE-3289-95B1E7B7352F}" dt="2025-05-19T08:25:09.803" v="24"/>
        <pc:sldMkLst>
          <pc:docMk/>
          <pc:sldMk cId="3285876656" sldId="283"/>
        </pc:sldMkLst>
      </pc:sldChg>
    </pc:docChg>
  </pc:docChgLst>
  <pc:docChgLst>
    <pc:chgData name="Orsetti Amaia" userId="S::amaia.orsetti@studentfr.ch::803aa5e9-cee0-4e7a-a391-5e959a15f1ed" providerId="AD" clId="Web-{5EFE6104-4FA3-360C-8F5A-FDD727119E28}"/>
    <pc:docChg chg="addSld modSld">
      <pc:chgData name="Orsetti Amaia" userId="S::amaia.orsetti@studentfr.ch::803aa5e9-cee0-4e7a-a391-5e959a15f1ed" providerId="AD" clId="Web-{5EFE6104-4FA3-360C-8F5A-FDD727119E28}" dt="2025-05-13T08:46:43.749" v="57"/>
      <pc:docMkLst>
        <pc:docMk/>
      </pc:docMkLst>
      <pc:sldChg chg="addSp modSp mod setBg setClrOvrMap">
        <pc:chgData name="Orsetti Amaia" userId="S::amaia.orsetti@studentfr.ch::803aa5e9-cee0-4e7a-a391-5e959a15f1ed" providerId="AD" clId="Web-{5EFE6104-4FA3-360C-8F5A-FDD727119E28}" dt="2025-05-13T08:43:32.132" v="49"/>
        <pc:sldMkLst>
          <pc:docMk/>
          <pc:sldMk cId="2909816529" sldId="271"/>
        </pc:sldMkLst>
        <pc:spChg chg="mod ord">
          <ac:chgData name="Orsetti Amaia" userId="S::amaia.orsetti@studentfr.ch::803aa5e9-cee0-4e7a-a391-5e959a15f1ed" providerId="AD" clId="Web-{5EFE6104-4FA3-360C-8F5A-FDD727119E28}" dt="2025-05-13T08:43:32.132" v="49"/>
          <ac:spMkLst>
            <pc:docMk/>
            <pc:sldMk cId="2909816529" sldId="271"/>
            <ac:spMk id="3" creationId="{322C705F-15EF-C6BA-72EB-D4B86DFACEA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3:32.132" v="49"/>
          <ac:spMkLst>
            <pc:docMk/>
            <pc:sldMk cId="2909816529" sldId="271"/>
            <ac:spMk id="8" creationId="{B4AAD3FD-83A5-4B89-9F8F-01B8870865BE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3:32.132" v="49"/>
          <ac:spMkLst>
            <pc:docMk/>
            <pc:sldMk cId="2909816529" sldId="271"/>
            <ac:spMk id="10" creationId="{61752F1D-FC0F-4103-9584-630E643CCDA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3:32.132" v="49"/>
          <ac:spMkLst>
            <pc:docMk/>
            <pc:sldMk cId="2909816529" sldId="271"/>
            <ac:spMk id="12" creationId="{70151CB7-E7DE-4917-B831-01DF9CE0130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3:32.132" v="49"/>
          <ac:spMkLst>
            <pc:docMk/>
            <pc:sldMk cId="2909816529" sldId="271"/>
            <ac:spMk id="14" creationId="{A92A1116-1C84-41DF-B803-1F7B0883EC82}"/>
          </ac:spMkLst>
        </pc:spChg>
      </pc:sldChg>
      <pc:sldChg chg="addSp modSp mod setBg setClrOvrMap">
        <pc:chgData name="Orsetti Amaia" userId="S::amaia.orsetti@studentfr.ch::803aa5e9-cee0-4e7a-a391-5e959a15f1ed" providerId="AD" clId="Web-{5EFE6104-4FA3-360C-8F5A-FDD727119E28}" dt="2025-05-13T08:46:43.749" v="57"/>
        <pc:sldMkLst>
          <pc:docMk/>
          <pc:sldMk cId="2650310272" sldId="272"/>
        </pc:sldMkLst>
        <pc:spChg chg="mod ord">
          <ac:chgData name="Orsetti Amaia" userId="S::amaia.orsetti@studentfr.ch::803aa5e9-cee0-4e7a-a391-5e959a15f1ed" providerId="AD" clId="Web-{5EFE6104-4FA3-360C-8F5A-FDD727119E28}" dt="2025-05-13T08:46:43.749" v="57"/>
          <ac:spMkLst>
            <pc:docMk/>
            <pc:sldMk cId="2650310272" sldId="272"/>
            <ac:spMk id="3" creationId="{675BBD0D-314A-3706-1DAE-C6B06DBC84AD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6:43.749" v="57"/>
          <ac:spMkLst>
            <pc:docMk/>
            <pc:sldMk cId="2650310272" sldId="272"/>
            <ac:spMk id="8" creationId="{B4AAD3FD-83A5-4B89-9F8F-01B8870865BE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6:43.749" v="57"/>
          <ac:spMkLst>
            <pc:docMk/>
            <pc:sldMk cId="2650310272" sldId="272"/>
            <ac:spMk id="10" creationId="{61752F1D-FC0F-4103-9584-630E643CCDA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6:43.749" v="57"/>
          <ac:spMkLst>
            <pc:docMk/>
            <pc:sldMk cId="2650310272" sldId="272"/>
            <ac:spMk id="12" creationId="{70151CB7-E7DE-4917-B831-01DF9CE0130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46:43.749" v="57"/>
          <ac:spMkLst>
            <pc:docMk/>
            <pc:sldMk cId="2650310272" sldId="272"/>
            <ac:spMk id="14" creationId="{A92A1116-1C84-41DF-B803-1F7B0883EC82}"/>
          </ac:spMkLst>
        </pc:spChg>
      </pc:sldChg>
      <pc:sldChg chg="addSp modSp mod setBg setClrOvrMap">
        <pc:chgData name="Orsetti Amaia" userId="S::amaia.orsetti@studentfr.ch::803aa5e9-cee0-4e7a-a391-5e959a15f1ed" providerId="AD" clId="Web-{5EFE6104-4FA3-360C-8F5A-FDD727119E28}" dt="2025-05-13T08:40:08.968" v="39" actId="14100"/>
        <pc:sldMkLst>
          <pc:docMk/>
          <pc:sldMk cId="1033153294" sldId="273"/>
        </pc:sldMkLst>
        <pc:spChg chg="mod ord">
          <ac:chgData name="Orsetti Amaia" userId="S::amaia.orsetti@studentfr.ch::803aa5e9-cee0-4e7a-a391-5e959a15f1ed" providerId="AD" clId="Web-{5EFE6104-4FA3-360C-8F5A-FDD727119E28}" dt="2025-05-13T08:40:08.968" v="39" actId="14100"/>
          <ac:spMkLst>
            <pc:docMk/>
            <pc:sldMk cId="1033153294" sldId="273"/>
            <ac:spMk id="3" creationId="{A98EA38B-AF6A-8684-C051-33F6C811016D}"/>
          </ac:spMkLst>
        </pc:spChg>
      </pc:sldChg>
      <pc:sldChg chg="addSp delSp modSp add mod replId setBg setClrOvrMap">
        <pc:chgData name="Orsetti Amaia" userId="S::amaia.orsetti@studentfr.ch::803aa5e9-cee0-4e7a-a391-5e959a15f1ed" providerId="AD" clId="Web-{5EFE6104-4FA3-360C-8F5A-FDD727119E28}" dt="2025-05-13T08:36:41.929" v="22" actId="20577"/>
        <pc:sldMkLst>
          <pc:docMk/>
          <pc:sldMk cId="4214070560" sldId="280"/>
        </pc:sldMkLst>
        <pc:spChg chg="mod">
          <ac:chgData name="Orsetti Amaia" userId="S::amaia.orsetti@studentfr.ch::803aa5e9-cee0-4e7a-a391-5e959a15f1ed" providerId="AD" clId="Web-{5EFE6104-4FA3-360C-8F5A-FDD727119E28}" dt="2025-05-13T08:33:39.359" v="19"/>
          <ac:spMkLst>
            <pc:docMk/>
            <pc:sldMk cId="4214070560" sldId="280"/>
            <ac:spMk id="2" creationId="{6EF5DBC8-6C94-B586-5BE9-23F6EF4D7CA3}"/>
          </ac:spMkLst>
        </pc:spChg>
        <pc:spChg chg="mod ord">
          <ac:chgData name="Orsetti Amaia" userId="S::amaia.orsetti@studentfr.ch::803aa5e9-cee0-4e7a-a391-5e959a15f1ed" providerId="AD" clId="Web-{5EFE6104-4FA3-360C-8F5A-FDD727119E28}" dt="2025-05-13T08:36:41.929" v="22" actId="20577"/>
          <ac:spMkLst>
            <pc:docMk/>
            <pc:sldMk cId="4214070560" sldId="280"/>
            <ac:spMk id="3" creationId="{ABB0D7ED-4AF4-9CCD-4E13-ADD1DBB4ED83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33:39.359" v="19"/>
          <ac:spMkLst>
            <pc:docMk/>
            <pc:sldMk cId="4214070560" sldId="280"/>
            <ac:spMk id="6" creationId="{C0B13FF8-2B3C-4BC1-B3E4-254B3F8C3EF4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33:39.359" v="19"/>
          <ac:spMkLst>
            <pc:docMk/>
            <pc:sldMk cId="4214070560" sldId="280"/>
            <ac:spMk id="7" creationId="{B9C1207E-FFD8-4821-AFE6-71C724360939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33:39.359" v="19"/>
          <ac:spMkLst>
            <pc:docMk/>
            <pc:sldMk cId="4214070560" sldId="280"/>
            <ac:spMk id="8" creationId="{2B199503-2632-490F-8EB2-759D88708F96}"/>
          </ac:spMkLst>
        </pc:spChg>
        <pc:spChg chg="add">
          <ac:chgData name="Orsetti Amaia" userId="S::amaia.orsetti@studentfr.ch::803aa5e9-cee0-4e7a-a391-5e959a15f1ed" providerId="AD" clId="Web-{5EFE6104-4FA3-360C-8F5A-FDD727119E28}" dt="2025-05-13T08:33:39.359" v="19"/>
          <ac:spMkLst>
            <pc:docMk/>
            <pc:sldMk cId="4214070560" sldId="280"/>
            <ac:spMk id="15" creationId="{F11C7CB4-0228-486A-931A-262ABB670EB0}"/>
          </ac:spMkLst>
        </pc:spChg>
      </pc:sldChg>
    </pc:docChg>
  </pc:docChgLst>
  <pc:docChgLst>
    <pc:chgData name="Salathe Aude" userId="S::aude.salathe@studentfr.ch::7956e028-1672-42f6-9c65-35c0d2f3e3a4" providerId="AD" clId="Web-{011F5361-F82F-A155-8CB3-CBC50CEE84EF}"/>
    <pc:docChg chg="modSld">
      <pc:chgData name="Salathe Aude" userId="S::aude.salathe@studentfr.ch::7956e028-1672-42f6-9c65-35c0d2f3e3a4" providerId="AD" clId="Web-{011F5361-F82F-A155-8CB3-CBC50CEE84EF}" dt="2025-05-19T08:38:16.693" v="85"/>
      <pc:docMkLst>
        <pc:docMk/>
      </pc:docMkLst>
      <pc:sldChg chg="addSp delSp modSp mod modTransition setBg setClrOvrMap">
        <pc:chgData name="Salathe Aude" userId="S::aude.salathe@studentfr.ch::7956e028-1672-42f6-9c65-35c0d2f3e3a4" providerId="AD" clId="Web-{011F5361-F82F-A155-8CB3-CBC50CEE84EF}" dt="2025-05-19T08:32:37.530" v="80"/>
        <pc:sldMkLst>
          <pc:docMk/>
          <pc:sldMk cId="1341795078" sldId="270"/>
        </pc:sldMkLst>
        <pc:spChg chg="mod ord">
          <ac:chgData name="Salathe Aude" userId="S::aude.salathe@studentfr.ch::7956e028-1672-42f6-9c65-35c0d2f3e3a4" providerId="AD" clId="Web-{011F5361-F82F-A155-8CB3-CBC50CEE84EF}" dt="2025-05-19T08:31:14.763" v="70" actId="20577"/>
          <ac:spMkLst>
            <pc:docMk/>
            <pc:sldMk cId="1341795078" sldId="270"/>
            <ac:spMk id="3" creationId="{6AF259E6-F55A-5ADD-0618-E329B30B34E0}"/>
          </ac:spMkLst>
        </pc:spChg>
        <pc:spChg chg="add">
          <ac:chgData name="Salathe Aude" userId="S::aude.salathe@studentfr.ch::7956e028-1672-42f6-9c65-35c0d2f3e3a4" providerId="AD" clId="Web-{011F5361-F82F-A155-8CB3-CBC50CEE84EF}" dt="2025-05-19T08:22:46.301" v="41"/>
          <ac:spMkLst>
            <pc:docMk/>
            <pc:sldMk cId="1341795078" sldId="270"/>
            <ac:spMk id="12" creationId="{70151CB7-E7DE-4917-B831-01DF9CE01306}"/>
          </ac:spMkLst>
        </pc:spChg>
        <pc:spChg chg="add">
          <ac:chgData name="Salathe Aude" userId="S::aude.salathe@studentfr.ch::7956e028-1672-42f6-9c65-35c0d2f3e3a4" providerId="AD" clId="Web-{011F5361-F82F-A155-8CB3-CBC50CEE84EF}" dt="2025-05-19T08:22:46.301" v="41"/>
          <ac:spMkLst>
            <pc:docMk/>
            <pc:sldMk cId="1341795078" sldId="270"/>
            <ac:spMk id="13" creationId="{B4AAD3FD-83A5-4B89-9F8F-01B8870865BE}"/>
          </ac:spMkLst>
        </pc:spChg>
        <pc:spChg chg="add">
          <ac:chgData name="Salathe Aude" userId="S::aude.salathe@studentfr.ch::7956e028-1672-42f6-9c65-35c0d2f3e3a4" providerId="AD" clId="Web-{011F5361-F82F-A155-8CB3-CBC50CEE84EF}" dt="2025-05-19T08:22:46.301" v="41"/>
          <ac:spMkLst>
            <pc:docMk/>
            <pc:sldMk cId="1341795078" sldId="270"/>
            <ac:spMk id="14" creationId="{A92A1116-1C84-41DF-B803-1F7B0883EC82}"/>
          </ac:spMkLst>
        </pc:spChg>
        <pc:spChg chg="add">
          <ac:chgData name="Salathe Aude" userId="S::aude.salathe@studentfr.ch::7956e028-1672-42f6-9c65-35c0d2f3e3a4" providerId="AD" clId="Web-{011F5361-F82F-A155-8CB3-CBC50CEE84EF}" dt="2025-05-19T08:22:46.301" v="41"/>
          <ac:spMkLst>
            <pc:docMk/>
            <pc:sldMk cId="1341795078" sldId="270"/>
            <ac:spMk id="15" creationId="{61752F1D-FC0F-4103-9584-630E643CCDA6}"/>
          </ac:spMkLst>
        </pc:spChg>
        <pc:picChg chg="add mod">
          <ac:chgData name="Salathe Aude" userId="S::aude.salathe@studentfr.ch::7956e028-1672-42f6-9c65-35c0d2f3e3a4" providerId="AD" clId="Web-{011F5361-F82F-A155-8CB3-CBC50CEE84EF}" dt="2025-05-19T08:22:46.301" v="41"/>
          <ac:picMkLst>
            <pc:docMk/>
            <pc:sldMk cId="1341795078" sldId="270"/>
            <ac:picMk id="2" creationId="{D586822E-9704-43F6-A0DE-C3F5E8133372}"/>
          </ac:picMkLst>
        </pc:picChg>
      </pc:sldChg>
      <pc:sldChg chg="addSp delSp modSp">
        <pc:chgData name="Salathe Aude" userId="S::aude.salathe@studentfr.ch::7956e028-1672-42f6-9c65-35c0d2f3e3a4" providerId="AD" clId="Web-{011F5361-F82F-A155-8CB3-CBC50CEE84EF}" dt="2025-05-19T08:35:25.799" v="82" actId="1076"/>
        <pc:sldMkLst>
          <pc:docMk/>
          <pc:sldMk cId="2909816529" sldId="271"/>
        </pc:sldMkLst>
        <pc:spChg chg="mod">
          <ac:chgData name="Salathe Aude" userId="S::aude.salathe@studentfr.ch::7956e028-1672-42f6-9c65-35c0d2f3e3a4" providerId="AD" clId="Web-{011F5361-F82F-A155-8CB3-CBC50CEE84EF}" dt="2025-05-19T08:31:50.826" v="74" actId="20577"/>
          <ac:spMkLst>
            <pc:docMk/>
            <pc:sldMk cId="2909816529" sldId="271"/>
            <ac:spMk id="3" creationId="{322C705F-15EF-C6BA-72EB-D4B86DFACEA6}"/>
          </ac:spMkLst>
        </pc:spChg>
        <pc:picChg chg="add mod modCrop">
          <ac:chgData name="Salathe Aude" userId="S::aude.salathe@studentfr.ch::7956e028-1672-42f6-9c65-35c0d2f3e3a4" providerId="AD" clId="Web-{011F5361-F82F-A155-8CB3-CBC50CEE84EF}" dt="2025-05-19T08:35:25.799" v="82" actId="1076"/>
          <ac:picMkLst>
            <pc:docMk/>
            <pc:sldMk cId="2909816529" sldId="271"/>
            <ac:picMk id="2" creationId="{7A1FCBC0-2AB2-2EBF-9B81-5694AAF8E909}"/>
          </ac:picMkLst>
        </pc:picChg>
      </pc:sldChg>
      <pc:sldChg chg="addSp delSp modSp addAnim delAnim modAnim">
        <pc:chgData name="Salathe Aude" userId="S::aude.salathe@studentfr.ch::7956e028-1672-42f6-9c65-35c0d2f3e3a4" providerId="AD" clId="Web-{011F5361-F82F-A155-8CB3-CBC50CEE84EF}" dt="2025-05-19T08:38:16.693" v="85"/>
        <pc:sldMkLst>
          <pc:docMk/>
          <pc:sldMk cId="2650310272" sldId="272"/>
        </pc:sldMkLst>
        <pc:spChg chg="mod">
          <ac:chgData name="Salathe Aude" userId="S::aude.salathe@studentfr.ch::7956e028-1672-42f6-9c65-35c0d2f3e3a4" providerId="AD" clId="Web-{011F5361-F82F-A155-8CB3-CBC50CEE84EF}" dt="2025-05-19T08:32:14.170" v="78" actId="20577"/>
          <ac:spMkLst>
            <pc:docMk/>
            <pc:sldMk cId="2650310272" sldId="272"/>
            <ac:spMk id="2" creationId="{CA8A1863-5906-F482-31AD-97E161FAE86D}"/>
          </ac:spMkLst>
        </pc:spChg>
        <pc:spChg chg="mod">
          <ac:chgData name="Salathe Aude" userId="S::aude.salathe@studentfr.ch::7956e028-1672-42f6-9c65-35c0d2f3e3a4" providerId="AD" clId="Web-{011F5361-F82F-A155-8CB3-CBC50CEE84EF}" dt="2025-05-19T08:32:02.576" v="75" actId="20577"/>
          <ac:spMkLst>
            <pc:docMk/>
            <pc:sldMk cId="2650310272" sldId="272"/>
            <ac:spMk id="3" creationId="{675BBD0D-314A-3706-1DAE-C6B06DBC84AD}"/>
          </ac:spMkLst>
        </pc:spChg>
        <pc:picChg chg="add mod">
          <ac:chgData name="Salathe Aude" userId="S::aude.salathe@studentfr.ch::7956e028-1672-42f6-9c65-35c0d2f3e3a4" providerId="AD" clId="Web-{011F5361-F82F-A155-8CB3-CBC50CEE84EF}" dt="2025-05-19T08:35:34.783" v="83" actId="1076"/>
          <ac:picMkLst>
            <pc:docMk/>
            <pc:sldMk cId="2650310272" sldId="272"/>
            <ac:picMk id="5" creationId="{F9478519-F324-AD97-8537-C7B8520A62EA}"/>
          </ac:picMkLst>
        </pc:picChg>
      </pc:sldChg>
      <pc:sldChg chg="addSp delSp modSp modTransition">
        <pc:chgData name="Salathe Aude" userId="S::aude.salathe@studentfr.ch::7956e028-1672-42f6-9c65-35c0d2f3e3a4" providerId="AD" clId="Web-{011F5361-F82F-A155-8CB3-CBC50CEE84EF}" dt="2025-05-19T08:37:15.707" v="84"/>
        <pc:sldMkLst>
          <pc:docMk/>
          <pc:sldMk cId="1033153294" sldId="273"/>
        </pc:sldMkLst>
        <pc:spChg chg="mod ord">
          <ac:chgData name="Salathe Aude" userId="S::aude.salathe@studentfr.ch::7956e028-1672-42f6-9c65-35c0d2f3e3a4" providerId="AD" clId="Web-{011F5361-F82F-A155-8CB3-CBC50CEE84EF}" dt="2025-05-19T08:32:25.811" v="79" actId="20577"/>
          <ac:spMkLst>
            <pc:docMk/>
            <pc:sldMk cId="1033153294" sldId="273"/>
            <ac:spMk id="3" creationId="{A98EA38B-AF6A-8684-C051-33F6C811016D}"/>
          </ac:spMkLst>
        </pc:spChg>
        <pc:picChg chg="add mod modCrop">
          <ac:chgData name="Salathe Aude" userId="S::aude.salathe@studentfr.ch::7956e028-1672-42f6-9c65-35c0d2f3e3a4" providerId="AD" clId="Web-{011F5361-F82F-A155-8CB3-CBC50CEE84EF}" dt="2025-05-19T08:20:43.908" v="36" actId="14100"/>
          <ac:picMkLst>
            <pc:docMk/>
            <pc:sldMk cId="1033153294" sldId="273"/>
            <ac:picMk id="4" creationId="{A300F4E7-8F6E-45C1-EE57-39DB514CB73C}"/>
          </ac:picMkLst>
        </pc:picChg>
      </pc:sldChg>
      <pc:sldChg chg="addSp delSp modSp">
        <pc:chgData name="Salathe Aude" userId="S::aude.salathe@studentfr.ch::7956e028-1672-42f6-9c65-35c0d2f3e3a4" providerId="AD" clId="Web-{011F5361-F82F-A155-8CB3-CBC50CEE84EF}" dt="2025-05-19T08:30:38.153" v="64" actId="20577"/>
        <pc:sldMkLst>
          <pc:docMk/>
          <pc:sldMk cId="4214070560" sldId="280"/>
        </pc:sldMkLst>
        <pc:spChg chg="mod">
          <ac:chgData name="Salathe Aude" userId="S::aude.salathe@studentfr.ch::7956e028-1672-42f6-9c65-35c0d2f3e3a4" providerId="AD" clId="Web-{011F5361-F82F-A155-8CB3-CBC50CEE84EF}" dt="2025-05-19T08:30:28.168" v="62" actId="20577"/>
          <ac:spMkLst>
            <pc:docMk/>
            <pc:sldMk cId="4214070560" sldId="280"/>
            <ac:spMk id="2" creationId="{6EF5DBC8-6C94-B586-5BE9-23F6EF4D7CA3}"/>
          </ac:spMkLst>
        </pc:spChg>
        <pc:spChg chg="mod">
          <ac:chgData name="Salathe Aude" userId="S::aude.salathe@studentfr.ch::7956e028-1672-42f6-9c65-35c0d2f3e3a4" providerId="AD" clId="Web-{011F5361-F82F-A155-8CB3-CBC50CEE84EF}" dt="2025-05-19T08:30:38.153" v="64" actId="20577"/>
          <ac:spMkLst>
            <pc:docMk/>
            <pc:sldMk cId="4214070560" sldId="280"/>
            <ac:spMk id="3" creationId="{ABB0D7ED-4AF4-9CCD-4E13-ADD1DBB4ED83}"/>
          </ac:spMkLst>
        </pc:spChg>
        <pc:picChg chg="add mod">
          <ac:chgData name="Salathe Aude" userId="S::aude.salathe@studentfr.ch::7956e028-1672-42f6-9c65-35c0d2f3e3a4" providerId="AD" clId="Web-{011F5361-F82F-A155-8CB3-CBC50CEE84EF}" dt="2025-05-19T08:18:28.827" v="34" actId="1076"/>
          <ac:picMkLst>
            <pc:docMk/>
            <pc:sldMk cId="4214070560" sldId="280"/>
            <ac:picMk id="5" creationId="{29A260BC-94A0-8D88-D356-BBE6782850FC}"/>
          </ac:picMkLst>
        </pc:picChg>
      </pc:sldChg>
    </pc:docChg>
  </pc:docChgLst>
  <pc:docChgLst>
    <pc:chgData name="Tischhauser Liam" userId="S::liam.tischhauser@studentfr.ch::a272ff22-f196-492b-bada-eba3f2a52902" providerId="AD" clId="Web-{7ED9A9A8-E0AA-0CDE-0439-6D8EC3570A6B}"/>
    <pc:docChg chg="addSld delSld modSld">
      <pc:chgData name="Tischhauser Liam" userId="S::liam.tischhauser@studentfr.ch::a272ff22-f196-492b-bada-eba3f2a52902" providerId="AD" clId="Web-{7ED9A9A8-E0AA-0CDE-0439-6D8EC3570A6B}" dt="2025-05-19T08:37:07.305" v="228"/>
      <pc:docMkLst>
        <pc:docMk/>
      </pc:docMkLst>
      <pc:sldChg chg="modSp">
        <pc:chgData name="Tischhauser Liam" userId="S::liam.tischhauser@studentfr.ch::a272ff22-f196-492b-bada-eba3f2a52902" providerId="AD" clId="Web-{7ED9A9A8-E0AA-0CDE-0439-6D8EC3570A6B}" dt="2025-05-19T08:14:01.598" v="47" actId="20577"/>
        <pc:sldMkLst>
          <pc:docMk/>
          <pc:sldMk cId="1739447712" sldId="267"/>
        </pc:sldMkLst>
        <pc:spChg chg="mod">
          <ac:chgData name="Tischhauser Liam" userId="S::liam.tischhauser@studentfr.ch::a272ff22-f196-492b-bada-eba3f2a52902" providerId="AD" clId="Web-{7ED9A9A8-E0AA-0CDE-0439-6D8EC3570A6B}" dt="2025-05-19T08:14:01.598" v="47" actId="20577"/>
          <ac:spMkLst>
            <pc:docMk/>
            <pc:sldMk cId="1739447712" sldId="267"/>
            <ac:spMk id="2" creationId="{3AF99BF9-889B-51A7-35D0-5203EECF79F4}"/>
          </ac:spMkLst>
        </pc:spChg>
      </pc:sldChg>
      <pc:sldChg chg="addSp delSp modSp">
        <pc:chgData name="Tischhauser Liam" userId="S::liam.tischhauser@studentfr.ch::a272ff22-f196-492b-bada-eba3f2a52902" providerId="AD" clId="Web-{7ED9A9A8-E0AA-0CDE-0439-6D8EC3570A6B}" dt="2025-05-19T08:37:07.305" v="228"/>
        <pc:sldMkLst>
          <pc:docMk/>
          <pc:sldMk cId="3048222656" sldId="276"/>
        </pc:sldMkLst>
      </pc:sldChg>
      <pc:sldChg chg="del">
        <pc:chgData name="Tischhauser Liam" userId="S::liam.tischhauser@studentfr.ch::a272ff22-f196-492b-bada-eba3f2a52902" providerId="AD" clId="Web-{7ED9A9A8-E0AA-0CDE-0439-6D8EC3570A6B}" dt="2025-05-19T08:28:34.005" v="180"/>
        <pc:sldMkLst>
          <pc:docMk/>
          <pc:sldMk cId="1932806428" sldId="284"/>
        </pc:sldMkLst>
      </pc:sldChg>
      <pc:sldChg chg="new del">
        <pc:chgData name="Tischhauser Liam" userId="S::liam.tischhauser@studentfr.ch::a272ff22-f196-492b-bada-eba3f2a52902" providerId="AD" clId="Web-{7ED9A9A8-E0AA-0CDE-0439-6D8EC3570A6B}" dt="2025-05-19T08:23:06.071" v="140"/>
        <pc:sldMkLst>
          <pc:docMk/>
          <pc:sldMk cId="3820367440" sldId="284"/>
        </pc:sldMkLst>
      </pc:sldChg>
      <pc:sldChg chg="delSp modSp add replId">
        <pc:chgData name="Tischhauser Liam" userId="S::liam.tischhauser@studentfr.ch::a272ff22-f196-492b-bada-eba3f2a52902" providerId="AD" clId="Web-{7ED9A9A8-E0AA-0CDE-0439-6D8EC3570A6B}" dt="2025-05-19T08:25:54.092" v="164" actId="1076"/>
        <pc:sldMkLst>
          <pc:docMk/>
          <pc:sldMk cId="3787405268" sldId="285"/>
        </pc:sldMkLst>
      </pc:sldChg>
    </pc:docChg>
  </pc:docChgLst>
  <pc:docChgLst>
    <pc:chgData name="Hasler Lynn" userId="S::lynn.hasler@studentfr.ch::e4e0535e-507f-4a36-9556-e19edb9c7469" providerId="AD" clId="Web-{DB9A5F71-5D24-82E2-A583-2CF39007E40B}"/>
    <pc:docChg chg="modSld">
      <pc:chgData name="Hasler Lynn" userId="S::lynn.hasler@studentfr.ch::e4e0535e-507f-4a36-9556-e19edb9c7469" providerId="AD" clId="Web-{DB9A5F71-5D24-82E2-A583-2CF39007E40B}" dt="2025-05-13T08:45:38.584" v="156" actId="20577"/>
      <pc:docMkLst>
        <pc:docMk/>
      </pc:docMkLst>
      <pc:sldChg chg="modSp">
        <pc:chgData name="Hasler Lynn" userId="S::lynn.hasler@studentfr.ch::e4e0535e-507f-4a36-9556-e19edb9c7469" providerId="AD" clId="Web-{DB9A5F71-5D24-82E2-A583-2CF39007E40B}" dt="2025-05-13T08:34:48.388" v="3" actId="20577"/>
        <pc:sldMkLst>
          <pc:docMk/>
          <pc:sldMk cId="551987698" sldId="274"/>
        </pc:sldMkLst>
        <pc:spChg chg="mod">
          <ac:chgData name="Hasler Lynn" userId="S::lynn.hasler@studentfr.ch::e4e0535e-507f-4a36-9556-e19edb9c7469" providerId="AD" clId="Web-{DB9A5F71-5D24-82E2-A583-2CF39007E40B}" dt="2025-05-13T08:34:48.388" v="3" actId="20577"/>
          <ac:spMkLst>
            <pc:docMk/>
            <pc:sldMk cId="551987698" sldId="274"/>
            <ac:spMk id="19" creationId="{61471C67-EA89-48CA-D211-A97C8F480D44}"/>
          </ac:spMkLst>
        </pc:spChg>
      </pc:sldChg>
      <pc:sldChg chg="addSp delSp modSp mod modClrScheme chgLayout">
        <pc:chgData name="Hasler Lynn" userId="S::lynn.hasler@studentfr.ch::e4e0535e-507f-4a36-9556-e19edb9c7469" providerId="AD" clId="Web-{DB9A5F71-5D24-82E2-A583-2CF39007E40B}" dt="2025-05-13T08:45:38.584" v="156" actId="20577"/>
        <pc:sldMkLst>
          <pc:docMk/>
          <pc:sldMk cId="1611258292" sldId="281"/>
        </pc:sldMkLst>
        <pc:spChg chg="add mod ord">
          <ac:chgData name="Hasler Lynn" userId="S::lynn.hasler@studentfr.ch::e4e0535e-507f-4a36-9556-e19edb9c7469" providerId="AD" clId="Web-{DB9A5F71-5D24-82E2-A583-2CF39007E40B}" dt="2025-05-13T08:43:57.268" v="128" actId="20577"/>
          <ac:spMkLst>
            <pc:docMk/>
            <pc:sldMk cId="1611258292" sldId="281"/>
            <ac:spMk id="2" creationId="{E1E86DAF-E028-468F-79F5-2E7217FAB8CC}"/>
          </ac:spMkLst>
        </pc:spChg>
        <pc:spChg chg="mod ord">
          <ac:chgData name="Hasler Lynn" userId="S::lynn.hasler@studentfr.ch::e4e0535e-507f-4a36-9556-e19edb9c7469" providerId="AD" clId="Web-{DB9A5F71-5D24-82E2-A583-2CF39007E40B}" dt="2025-05-13T08:45:38.584" v="156" actId="20577"/>
          <ac:spMkLst>
            <pc:docMk/>
            <pc:sldMk cId="1611258292" sldId="281"/>
            <ac:spMk id="4" creationId="{31914569-17FC-8C74-C5B2-0A89586760DB}"/>
          </ac:spMkLst>
        </pc:spChg>
      </pc:sldChg>
    </pc:docChg>
  </pc:docChgLst>
  <pc:docChgLst>
    <pc:chgData name="Hasler Lynn" userId="S::lynn.hasler@studentfr.ch::e4e0535e-507f-4a36-9556-e19edb9c7469" providerId="AD" clId="Web-{54B41BF7-7E88-7CF7-FD5C-3A34E11F34CF}"/>
    <pc:docChg chg="modSld">
      <pc:chgData name="Hasler Lynn" userId="S::lynn.hasler@studentfr.ch::e4e0535e-507f-4a36-9556-e19edb9c7469" providerId="AD" clId="Web-{54B41BF7-7E88-7CF7-FD5C-3A34E11F34CF}" dt="2025-05-19T08:29:21.956" v="100"/>
      <pc:docMkLst>
        <pc:docMk/>
      </pc:docMkLst>
      <pc:sldChg chg="modTransition">
        <pc:chgData name="Hasler Lynn" userId="S::lynn.hasler@studentfr.ch::e4e0535e-507f-4a36-9556-e19edb9c7469" providerId="AD" clId="Web-{54B41BF7-7E88-7CF7-FD5C-3A34E11F34CF}" dt="2025-05-19T08:29:13.846" v="98"/>
        <pc:sldMkLst>
          <pc:docMk/>
          <pc:sldMk cId="2855325367" sldId="260"/>
        </pc:sldMkLst>
      </pc:sldChg>
      <pc:sldChg chg="modTransition addAnim">
        <pc:chgData name="Hasler Lynn" userId="S::lynn.hasler@studentfr.ch::e4e0535e-507f-4a36-9556-e19edb9c7469" providerId="AD" clId="Web-{54B41BF7-7E88-7CF7-FD5C-3A34E11F34CF}" dt="2025-05-19T08:29:17.487" v="99"/>
        <pc:sldMkLst>
          <pc:docMk/>
          <pc:sldMk cId="551987698" sldId="274"/>
        </pc:sldMkLst>
      </pc:sldChg>
      <pc:sldChg chg="modSp modTransition addAnim delAnim">
        <pc:chgData name="Hasler Lynn" userId="S::lynn.hasler@studentfr.ch::e4e0535e-507f-4a36-9556-e19edb9c7469" providerId="AD" clId="Web-{54B41BF7-7E88-7CF7-FD5C-3A34E11F34CF}" dt="2025-05-19T08:29:21.956" v="100"/>
        <pc:sldMkLst>
          <pc:docMk/>
          <pc:sldMk cId="1611258292" sldId="281"/>
        </pc:sldMkLst>
        <pc:spChg chg="mod">
          <ac:chgData name="Hasler Lynn" userId="S::lynn.hasler@studentfr.ch::e4e0535e-507f-4a36-9556-e19edb9c7469" providerId="AD" clId="Web-{54B41BF7-7E88-7CF7-FD5C-3A34E11F34CF}" dt="2025-05-19T08:20:15.946" v="85" actId="20577"/>
          <ac:spMkLst>
            <pc:docMk/>
            <pc:sldMk cId="1611258292" sldId="281"/>
            <ac:spMk id="2" creationId="{E1E86DAF-E028-468F-79F5-2E7217FAB8CC}"/>
          </ac:spMkLst>
        </pc:spChg>
        <pc:spChg chg="mod">
          <ac:chgData name="Hasler Lynn" userId="S::lynn.hasler@studentfr.ch::e4e0535e-507f-4a36-9556-e19edb9c7469" providerId="AD" clId="Web-{54B41BF7-7E88-7CF7-FD5C-3A34E11F34CF}" dt="2025-05-19T08:25:24.342" v="97" actId="20577"/>
          <ac:spMkLst>
            <pc:docMk/>
            <pc:sldMk cId="1611258292" sldId="281"/>
            <ac:spMk id="4" creationId="{31914569-17FC-8C74-C5B2-0A89586760D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DCA55-CF55-4CD1-9581-2FA38B9E5D4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1A994A9-C766-4E21-ACE7-D0D585720C7F}">
      <dgm:prSet/>
      <dgm:spPr/>
      <dgm:t>
        <a:bodyPr/>
        <a:lstStyle/>
        <a:p>
          <a:pPr rtl="0">
            <a:defRPr cap="all"/>
          </a:pPr>
          <a:r>
            <a:rPr lang="en-US">
              <a:latin typeface="Century Gothic" panose="020B0502020202020204"/>
            </a:rPr>
            <a:t> </a:t>
          </a:r>
          <a:r>
            <a:rPr lang="en-US" err="1">
              <a:latin typeface="Century Gothic" panose="020B0502020202020204"/>
            </a:rPr>
            <a:t>Unterstützung</a:t>
          </a:r>
          <a:endParaRPr lang="en-US" err="1"/>
        </a:p>
      </dgm:t>
    </dgm:pt>
    <dgm:pt modelId="{C86137BC-853A-4CF5-B00F-76DD476655BA}" type="parTrans" cxnId="{CA29BB62-B738-4AF8-8FBF-2DBDF93D924D}">
      <dgm:prSet/>
      <dgm:spPr/>
      <dgm:t>
        <a:bodyPr/>
        <a:lstStyle/>
        <a:p>
          <a:endParaRPr lang="en-US"/>
        </a:p>
      </dgm:t>
    </dgm:pt>
    <dgm:pt modelId="{B99DBE3A-6D3A-4506-A6C9-9DE5D2BC67AB}" type="sibTrans" cxnId="{CA29BB62-B738-4AF8-8FBF-2DBDF93D924D}">
      <dgm:prSet/>
      <dgm:spPr/>
      <dgm:t>
        <a:bodyPr/>
        <a:lstStyle/>
        <a:p>
          <a:endParaRPr lang="en-US"/>
        </a:p>
      </dgm:t>
    </dgm:pt>
    <dgm:pt modelId="{01E2E87D-7484-47ED-9B3E-952149841BB9}">
      <dgm:prSet/>
      <dgm:spPr/>
      <dgm:t>
        <a:bodyPr/>
        <a:lstStyle/>
        <a:p>
          <a:pPr>
            <a:defRPr cap="all"/>
          </a:pPr>
          <a:r>
            <a:rPr lang="en-US" err="1"/>
            <a:t>Respekt</a:t>
          </a:r>
          <a:r>
            <a:rPr lang="en-US"/>
            <a:t> </a:t>
          </a:r>
        </a:p>
      </dgm:t>
    </dgm:pt>
    <dgm:pt modelId="{61E9F949-CDCE-440E-94F5-B026FA1EFD9A}" type="parTrans" cxnId="{1C8EEF65-92DC-4241-9592-43889CEFAC1F}">
      <dgm:prSet/>
      <dgm:spPr/>
      <dgm:t>
        <a:bodyPr/>
        <a:lstStyle/>
        <a:p>
          <a:endParaRPr lang="en-US"/>
        </a:p>
      </dgm:t>
    </dgm:pt>
    <dgm:pt modelId="{4A77A356-C395-4EDD-9771-D4EBD44F7C56}" type="sibTrans" cxnId="{1C8EEF65-92DC-4241-9592-43889CEFAC1F}">
      <dgm:prSet/>
      <dgm:spPr/>
      <dgm:t>
        <a:bodyPr/>
        <a:lstStyle/>
        <a:p>
          <a:endParaRPr lang="en-US"/>
        </a:p>
      </dgm:t>
    </dgm:pt>
    <dgm:pt modelId="{CB7BEF85-24E6-4C7A-A1DC-6740C6346B77}">
      <dgm:prSet/>
      <dgm:spPr/>
      <dgm:t>
        <a:bodyPr/>
        <a:lstStyle/>
        <a:p>
          <a:pPr>
            <a:defRPr cap="all"/>
          </a:pPr>
          <a:r>
            <a:rPr lang="en-US" err="1"/>
            <a:t>Fordernde</a:t>
          </a:r>
          <a:r>
            <a:rPr lang="en-US"/>
            <a:t> </a:t>
          </a:r>
          <a:r>
            <a:rPr lang="en-US" err="1">
              <a:latin typeface="Century Gothic" panose="020B0502020202020204"/>
            </a:rPr>
            <a:t>Wertschätzung</a:t>
          </a:r>
          <a:endParaRPr lang="en-US" err="1"/>
        </a:p>
      </dgm:t>
    </dgm:pt>
    <dgm:pt modelId="{D5123096-1AF3-4E5E-8C53-19D4DE8769DD}" type="parTrans" cxnId="{E735AB89-AE8D-4E20-A364-52B20E968F66}">
      <dgm:prSet/>
      <dgm:spPr/>
      <dgm:t>
        <a:bodyPr/>
        <a:lstStyle/>
        <a:p>
          <a:endParaRPr lang="en-US"/>
        </a:p>
      </dgm:t>
    </dgm:pt>
    <dgm:pt modelId="{56B85454-D9EB-4F49-B37D-B31ABC3D18B6}" type="sibTrans" cxnId="{E735AB89-AE8D-4E20-A364-52B20E968F66}">
      <dgm:prSet/>
      <dgm:spPr/>
      <dgm:t>
        <a:bodyPr/>
        <a:lstStyle/>
        <a:p>
          <a:endParaRPr lang="en-US"/>
        </a:p>
      </dgm:t>
    </dgm:pt>
    <dgm:pt modelId="{55A7C1BA-039B-476A-8FCA-34FF88CF0CB7}" type="pres">
      <dgm:prSet presAssocID="{146DCA55-CF55-4CD1-9581-2FA38B9E5D4E}" presName="root" presStyleCnt="0">
        <dgm:presLayoutVars>
          <dgm:dir/>
          <dgm:resizeHandles val="exact"/>
        </dgm:presLayoutVars>
      </dgm:prSet>
      <dgm:spPr/>
    </dgm:pt>
    <dgm:pt modelId="{E01C7F7F-B862-4F45-8CE4-0957C6ACB4CA}" type="pres">
      <dgm:prSet presAssocID="{91A994A9-C766-4E21-ACE7-D0D585720C7F}" presName="compNode" presStyleCnt="0"/>
      <dgm:spPr/>
    </dgm:pt>
    <dgm:pt modelId="{07F20AAC-201C-453B-A3BA-7A8A9F600906}" type="pres">
      <dgm:prSet presAssocID="{91A994A9-C766-4E21-ACE7-D0D585720C7F}" presName="iconBgRect" presStyleLbl="bgShp" presStyleIdx="0" presStyleCnt="3"/>
      <dgm:spPr/>
    </dgm:pt>
    <dgm:pt modelId="{B36D2307-EBD4-4A64-AF50-C391599372E0}" type="pres">
      <dgm:prSet presAssocID="{91A994A9-C766-4E21-ACE7-D0D585720C7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4F5C765-8E3D-49EA-853B-6177725FA038}" type="pres">
      <dgm:prSet presAssocID="{91A994A9-C766-4E21-ACE7-D0D585720C7F}" presName="spaceRect" presStyleCnt="0"/>
      <dgm:spPr/>
    </dgm:pt>
    <dgm:pt modelId="{B371C4DE-E37A-4B12-8CDD-E8500DBAC3AE}" type="pres">
      <dgm:prSet presAssocID="{91A994A9-C766-4E21-ACE7-D0D585720C7F}" presName="textRect" presStyleLbl="revTx" presStyleIdx="0" presStyleCnt="3">
        <dgm:presLayoutVars>
          <dgm:chMax val="1"/>
          <dgm:chPref val="1"/>
        </dgm:presLayoutVars>
      </dgm:prSet>
      <dgm:spPr/>
    </dgm:pt>
    <dgm:pt modelId="{0A78A1EF-6C7A-426E-A837-7F3D8F12D765}" type="pres">
      <dgm:prSet presAssocID="{B99DBE3A-6D3A-4506-A6C9-9DE5D2BC67AB}" presName="sibTrans" presStyleCnt="0"/>
      <dgm:spPr/>
    </dgm:pt>
    <dgm:pt modelId="{1DFE87A3-4CC0-48E4-9AFE-35F427F5C174}" type="pres">
      <dgm:prSet presAssocID="{01E2E87D-7484-47ED-9B3E-952149841BB9}" presName="compNode" presStyleCnt="0"/>
      <dgm:spPr/>
    </dgm:pt>
    <dgm:pt modelId="{21C08C2F-CA15-413B-AAAE-87C195FB0EB1}" type="pres">
      <dgm:prSet presAssocID="{01E2E87D-7484-47ED-9B3E-952149841BB9}" presName="iconBgRect" presStyleLbl="bgShp" presStyleIdx="1" presStyleCnt="3"/>
      <dgm:spPr/>
    </dgm:pt>
    <dgm:pt modelId="{0BDF5BB5-FBAF-4263-B9EE-94B665CF825C}" type="pres">
      <dgm:prSet presAssocID="{01E2E87D-7484-47ED-9B3E-952149841BB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151EA438-0BFB-442A-870F-31904FB32998}" type="pres">
      <dgm:prSet presAssocID="{01E2E87D-7484-47ED-9B3E-952149841BB9}" presName="spaceRect" presStyleCnt="0"/>
      <dgm:spPr/>
    </dgm:pt>
    <dgm:pt modelId="{1776A8CA-3E1A-40DC-BF89-9E24459DC227}" type="pres">
      <dgm:prSet presAssocID="{01E2E87D-7484-47ED-9B3E-952149841BB9}" presName="textRect" presStyleLbl="revTx" presStyleIdx="1" presStyleCnt="3">
        <dgm:presLayoutVars>
          <dgm:chMax val="1"/>
          <dgm:chPref val="1"/>
        </dgm:presLayoutVars>
      </dgm:prSet>
      <dgm:spPr/>
    </dgm:pt>
    <dgm:pt modelId="{48C5827F-8E26-457F-8E75-65C1125EAC76}" type="pres">
      <dgm:prSet presAssocID="{4A77A356-C395-4EDD-9771-D4EBD44F7C56}" presName="sibTrans" presStyleCnt="0"/>
      <dgm:spPr/>
    </dgm:pt>
    <dgm:pt modelId="{26E36DEE-EBE0-4424-8C91-BBAB3CC33C2C}" type="pres">
      <dgm:prSet presAssocID="{CB7BEF85-24E6-4C7A-A1DC-6740C6346B77}" presName="compNode" presStyleCnt="0"/>
      <dgm:spPr/>
    </dgm:pt>
    <dgm:pt modelId="{1A6D85D6-9B85-42EC-A4B2-2F23F0C29B7A}" type="pres">
      <dgm:prSet presAssocID="{CB7BEF85-24E6-4C7A-A1DC-6740C6346B77}" presName="iconBgRect" presStyleLbl="bgShp" presStyleIdx="2" presStyleCnt="3"/>
      <dgm:spPr/>
    </dgm:pt>
    <dgm:pt modelId="{5A6FD522-647C-4E9D-B3BB-BCD19BAB6FA4}" type="pres">
      <dgm:prSet presAssocID="{CB7BEF85-24E6-4C7A-A1DC-6740C6346B7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7782206-13F4-40BE-87F0-486A31521407}" type="pres">
      <dgm:prSet presAssocID="{CB7BEF85-24E6-4C7A-A1DC-6740C6346B77}" presName="spaceRect" presStyleCnt="0"/>
      <dgm:spPr/>
    </dgm:pt>
    <dgm:pt modelId="{F027DE7F-870C-416F-B770-71166C48A4AC}" type="pres">
      <dgm:prSet presAssocID="{CB7BEF85-24E6-4C7A-A1DC-6740C6346B7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8CA1E25-43F0-4056-B236-AF791D7E7616}" type="presOf" srcId="{01E2E87D-7484-47ED-9B3E-952149841BB9}" destId="{1776A8CA-3E1A-40DC-BF89-9E24459DC227}" srcOrd="0" destOrd="0" presId="urn:microsoft.com/office/officeart/2018/5/layout/IconCircleLabelList"/>
    <dgm:cxn modelId="{CA29BB62-B738-4AF8-8FBF-2DBDF93D924D}" srcId="{146DCA55-CF55-4CD1-9581-2FA38B9E5D4E}" destId="{91A994A9-C766-4E21-ACE7-D0D585720C7F}" srcOrd="0" destOrd="0" parTransId="{C86137BC-853A-4CF5-B00F-76DD476655BA}" sibTransId="{B99DBE3A-6D3A-4506-A6C9-9DE5D2BC67AB}"/>
    <dgm:cxn modelId="{1C8EEF65-92DC-4241-9592-43889CEFAC1F}" srcId="{146DCA55-CF55-4CD1-9581-2FA38B9E5D4E}" destId="{01E2E87D-7484-47ED-9B3E-952149841BB9}" srcOrd="1" destOrd="0" parTransId="{61E9F949-CDCE-440E-94F5-B026FA1EFD9A}" sibTransId="{4A77A356-C395-4EDD-9771-D4EBD44F7C56}"/>
    <dgm:cxn modelId="{E735AB89-AE8D-4E20-A364-52B20E968F66}" srcId="{146DCA55-CF55-4CD1-9581-2FA38B9E5D4E}" destId="{CB7BEF85-24E6-4C7A-A1DC-6740C6346B77}" srcOrd="2" destOrd="0" parTransId="{D5123096-1AF3-4E5E-8C53-19D4DE8769DD}" sibTransId="{56B85454-D9EB-4F49-B37D-B31ABC3D18B6}"/>
    <dgm:cxn modelId="{E7C3B9A6-F36F-461E-90A3-5F1570BB4CA9}" type="presOf" srcId="{146DCA55-CF55-4CD1-9581-2FA38B9E5D4E}" destId="{55A7C1BA-039B-476A-8FCA-34FF88CF0CB7}" srcOrd="0" destOrd="0" presId="urn:microsoft.com/office/officeart/2018/5/layout/IconCircleLabelList"/>
    <dgm:cxn modelId="{A058A1BE-C802-4283-8544-8B3E332EBE59}" type="presOf" srcId="{91A994A9-C766-4E21-ACE7-D0D585720C7F}" destId="{B371C4DE-E37A-4B12-8CDD-E8500DBAC3AE}" srcOrd="0" destOrd="0" presId="urn:microsoft.com/office/officeart/2018/5/layout/IconCircleLabelList"/>
    <dgm:cxn modelId="{FBE63EDD-2C29-42F6-A311-D3E04D41A9CF}" type="presOf" srcId="{CB7BEF85-24E6-4C7A-A1DC-6740C6346B77}" destId="{F027DE7F-870C-416F-B770-71166C48A4AC}" srcOrd="0" destOrd="0" presId="urn:microsoft.com/office/officeart/2018/5/layout/IconCircleLabelList"/>
    <dgm:cxn modelId="{0FFDFD4A-096B-4845-980C-EDE8BF721108}" type="presParOf" srcId="{55A7C1BA-039B-476A-8FCA-34FF88CF0CB7}" destId="{E01C7F7F-B862-4F45-8CE4-0957C6ACB4CA}" srcOrd="0" destOrd="0" presId="urn:microsoft.com/office/officeart/2018/5/layout/IconCircleLabelList"/>
    <dgm:cxn modelId="{1ADADD42-AFAD-4A56-89CE-03C9EA5F44B9}" type="presParOf" srcId="{E01C7F7F-B862-4F45-8CE4-0957C6ACB4CA}" destId="{07F20AAC-201C-453B-A3BA-7A8A9F600906}" srcOrd="0" destOrd="0" presId="urn:microsoft.com/office/officeart/2018/5/layout/IconCircleLabelList"/>
    <dgm:cxn modelId="{7CFB3C0E-F206-4D60-89D2-49EA8261E623}" type="presParOf" srcId="{E01C7F7F-B862-4F45-8CE4-0957C6ACB4CA}" destId="{B36D2307-EBD4-4A64-AF50-C391599372E0}" srcOrd="1" destOrd="0" presId="urn:microsoft.com/office/officeart/2018/5/layout/IconCircleLabelList"/>
    <dgm:cxn modelId="{64DEEED3-341B-4A22-9568-755538CD7D6E}" type="presParOf" srcId="{E01C7F7F-B862-4F45-8CE4-0957C6ACB4CA}" destId="{54F5C765-8E3D-49EA-853B-6177725FA038}" srcOrd="2" destOrd="0" presId="urn:microsoft.com/office/officeart/2018/5/layout/IconCircleLabelList"/>
    <dgm:cxn modelId="{4C8E1446-4531-470E-8A16-873152595521}" type="presParOf" srcId="{E01C7F7F-B862-4F45-8CE4-0957C6ACB4CA}" destId="{B371C4DE-E37A-4B12-8CDD-E8500DBAC3AE}" srcOrd="3" destOrd="0" presId="urn:microsoft.com/office/officeart/2018/5/layout/IconCircleLabelList"/>
    <dgm:cxn modelId="{CEFCAB5F-103E-4D41-8CFE-ED5FCEBF59C4}" type="presParOf" srcId="{55A7C1BA-039B-476A-8FCA-34FF88CF0CB7}" destId="{0A78A1EF-6C7A-426E-A837-7F3D8F12D765}" srcOrd="1" destOrd="0" presId="urn:microsoft.com/office/officeart/2018/5/layout/IconCircleLabelList"/>
    <dgm:cxn modelId="{4032A35B-6941-476C-A17F-A7E5681E094A}" type="presParOf" srcId="{55A7C1BA-039B-476A-8FCA-34FF88CF0CB7}" destId="{1DFE87A3-4CC0-48E4-9AFE-35F427F5C174}" srcOrd="2" destOrd="0" presId="urn:microsoft.com/office/officeart/2018/5/layout/IconCircleLabelList"/>
    <dgm:cxn modelId="{98CB6627-A07B-4314-A2CC-FB1C402F4F59}" type="presParOf" srcId="{1DFE87A3-4CC0-48E4-9AFE-35F427F5C174}" destId="{21C08C2F-CA15-413B-AAAE-87C195FB0EB1}" srcOrd="0" destOrd="0" presId="urn:microsoft.com/office/officeart/2018/5/layout/IconCircleLabelList"/>
    <dgm:cxn modelId="{65AAA3BC-7DEC-45DE-82F3-76CBCC49CC56}" type="presParOf" srcId="{1DFE87A3-4CC0-48E4-9AFE-35F427F5C174}" destId="{0BDF5BB5-FBAF-4263-B9EE-94B665CF825C}" srcOrd="1" destOrd="0" presId="urn:microsoft.com/office/officeart/2018/5/layout/IconCircleLabelList"/>
    <dgm:cxn modelId="{A57E63D8-7196-462A-BDBC-4FF67EB6B57C}" type="presParOf" srcId="{1DFE87A3-4CC0-48E4-9AFE-35F427F5C174}" destId="{151EA438-0BFB-442A-870F-31904FB32998}" srcOrd="2" destOrd="0" presId="urn:microsoft.com/office/officeart/2018/5/layout/IconCircleLabelList"/>
    <dgm:cxn modelId="{E6437076-604D-478C-BF17-DEF5AC28CEE2}" type="presParOf" srcId="{1DFE87A3-4CC0-48E4-9AFE-35F427F5C174}" destId="{1776A8CA-3E1A-40DC-BF89-9E24459DC227}" srcOrd="3" destOrd="0" presId="urn:microsoft.com/office/officeart/2018/5/layout/IconCircleLabelList"/>
    <dgm:cxn modelId="{7BF90E48-271C-41FB-8D3B-4377A45D9DF6}" type="presParOf" srcId="{55A7C1BA-039B-476A-8FCA-34FF88CF0CB7}" destId="{48C5827F-8E26-457F-8E75-65C1125EAC76}" srcOrd="3" destOrd="0" presId="urn:microsoft.com/office/officeart/2018/5/layout/IconCircleLabelList"/>
    <dgm:cxn modelId="{A94C418E-32A7-4191-8245-B219585B2101}" type="presParOf" srcId="{55A7C1BA-039B-476A-8FCA-34FF88CF0CB7}" destId="{26E36DEE-EBE0-4424-8C91-BBAB3CC33C2C}" srcOrd="4" destOrd="0" presId="urn:microsoft.com/office/officeart/2018/5/layout/IconCircleLabelList"/>
    <dgm:cxn modelId="{7455C919-B2EF-4862-9AC6-D28884DBE0F8}" type="presParOf" srcId="{26E36DEE-EBE0-4424-8C91-BBAB3CC33C2C}" destId="{1A6D85D6-9B85-42EC-A4B2-2F23F0C29B7A}" srcOrd="0" destOrd="0" presId="urn:microsoft.com/office/officeart/2018/5/layout/IconCircleLabelList"/>
    <dgm:cxn modelId="{1433D845-9946-4942-9549-F7BC2033178C}" type="presParOf" srcId="{26E36DEE-EBE0-4424-8C91-BBAB3CC33C2C}" destId="{5A6FD522-647C-4E9D-B3BB-BCD19BAB6FA4}" srcOrd="1" destOrd="0" presId="urn:microsoft.com/office/officeart/2018/5/layout/IconCircleLabelList"/>
    <dgm:cxn modelId="{E4AC297B-0E32-4B00-8E0F-9CBA11BBF09E}" type="presParOf" srcId="{26E36DEE-EBE0-4424-8C91-BBAB3CC33C2C}" destId="{97782206-13F4-40BE-87F0-486A31521407}" srcOrd="2" destOrd="0" presId="urn:microsoft.com/office/officeart/2018/5/layout/IconCircleLabelList"/>
    <dgm:cxn modelId="{CAC58017-6D94-49C8-813F-4BB03E632EAE}" type="presParOf" srcId="{26E36DEE-EBE0-4424-8C91-BBAB3CC33C2C}" destId="{F027DE7F-870C-416F-B770-71166C48A4A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2BC4D8-532D-40D4-A98B-1CA25523F2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5AE6EB5-687E-45B0-8E97-85101FAEB9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Was bedeutet Unterstützung für dich ?</a:t>
          </a:r>
        </a:p>
      </dgm:t>
    </dgm:pt>
    <dgm:pt modelId="{C5FDD9F0-6247-42BC-A7E6-94CDD3626483}" type="parTrans" cxnId="{913D5CB0-E4C2-4130-9892-EE9DFB07F9DB}">
      <dgm:prSet/>
      <dgm:spPr/>
      <dgm:t>
        <a:bodyPr/>
        <a:lstStyle/>
        <a:p>
          <a:endParaRPr lang="en-US"/>
        </a:p>
      </dgm:t>
    </dgm:pt>
    <dgm:pt modelId="{5E678538-5912-40EA-829B-2D90C724743F}" type="sibTrans" cxnId="{913D5CB0-E4C2-4130-9892-EE9DFB07F9DB}">
      <dgm:prSet/>
      <dgm:spPr/>
      <dgm:t>
        <a:bodyPr/>
        <a:lstStyle/>
        <a:p>
          <a:endParaRPr lang="en-US"/>
        </a:p>
      </dgm:t>
    </dgm:pt>
    <dgm:pt modelId="{0F3D16A2-FD93-4A4C-AB9C-8BA174BFF1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Wie </a:t>
          </a:r>
          <a:r>
            <a:rPr lang="en-US" dirty="0" err="1"/>
            <a:t>bekommst</a:t>
          </a:r>
          <a:r>
            <a:rPr lang="en-US" dirty="0"/>
            <a:t> du in der Klasse </a:t>
          </a:r>
          <a:r>
            <a:rPr lang="en-US" dirty="0" err="1"/>
            <a:t>Unterstützung</a:t>
          </a:r>
          <a:r>
            <a:rPr lang="en-US" dirty="0"/>
            <a:t>? Von </a:t>
          </a:r>
          <a:r>
            <a:rPr lang="en-US" dirty="0" err="1"/>
            <a:t>wem</a:t>
          </a:r>
          <a:r>
            <a:rPr lang="en-US" dirty="0">
              <a:latin typeface="Century Gothic" panose="020B0502020202020204"/>
            </a:rPr>
            <a:t>?</a:t>
          </a:r>
          <a:endParaRPr lang="en-US" dirty="0"/>
        </a:p>
      </dgm:t>
    </dgm:pt>
    <dgm:pt modelId="{F235E1BC-559A-447E-B130-A8DC9273522E}" type="parTrans" cxnId="{C54E64B9-E2E4-4B5C-8AB5-4099AA473E45}">
      <dgm:prSet/>
      <dgm:spPr/>
      <dgm:t>
        <a:bodyPr/>
        <a:lstStyle/>
        <a:p>
          <a:endParaRPr lang="en-US"/>
        </a:p>
      </dgm:t>
    </dgm:pt>
    <dgm:pt modelId="{5FBC4FE3-6D22-4A61-88CE-BE9FA6458BC0}" type="sibTrans" cxnId="{C54E64B9-E2E4-4B5C-8AB5-4099AA473E45}">
      <dgm:prSet/>
      <dgm:spPr/>
      <dgm:t>
        <a:bodyPr/>
        <a:lstStyle/>
        <a:p>
          <a:endParaRPr lang="en-US"/>
        </a:p>
      </dgm:t>
    </dgm:pt>
    <dgm:pt modelId="{543F1EC3-C904-4D00-9E40-131D833556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Wie bekommst du </a:t>
          </a:r>
          <a:r>
            <a:rPr lang="en-US" u="sng"/>
            <a:t>in der Schule </a:t>
          </a:r>
          <a:r>
            <a:rPr lang="en-US"/>
            <a:t>Unterstützung? Von wem?</a:t>
          </a:r>
        </a:p>
      </dgm:t>
    </dgm:pt>
    <dgm:pt modelId="{DB18A379-5EB8-46DD-849F-68BB33547B55}" type="parTrans" cxnId="{99E77A2F-28F9-4AAB-9084-1651B0C9630C}">
      <dgm:prSet/>
      <dgm:spPr/>
      <dgm:t>
        <a:bodyPr/>
        <a:lstStyle/>
        <a:p>
          <a:endParaRPr lang="en-US"/>
        </a:p>
      </dgm:t>
    </dgm:pt>
    <dgm:pt modelId="{47BFE8A5-2737-4117-9C96-6B46F2CF0E1E}" type="sibTrans" cxnId="{99E77A2F-28F9-4AAB-9084-1651B0C9630C}">
      <dgm:prSet/>
      <dgm:spPr/>
      <dgm:t>
        <a:bodyPr/>
        <a:lstStyle/>
        <a:p>
          <a:endParaRPr lang="en-US"/>
        </a:p>
      </dgm:t>
    </dgm:pt>
    <dgm:pt modelId="{6B09A488-A4B1-4540-902A-B324909287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Wie bekommst du </a:t>
          </a:r>
          <a:r>
            <a:rPr lang="en-US" u="sng"/>
            <a:t>in deiner Freizeit oder in deinem Alltag </a:t>
          </a:r>
          <a:r>
            <a:rPr lang="en-US"/>
            <a:t>Unterstützung? Von wem?</a:t>
          </a:r>
        </a:p>
      </dgm:t>
    </dgm:pt>
    <dgm:pt modelId="{1F8331A0-E117-40A5-97DB-24E2A5F0DEA3}" type="parTrans" cxnId="{0F5F4543-B48A-4D81-8E42-D41900006CBE}">
      <dgm:prSet/>
      <dgm:spPr/>
      <dgm:t>
        <a:bodyPr/>
        <a:lstStyle/>
        <a:p>
          <a:endParaRPr lang="en-US"/>
        </a:p>
      </dgm:t>
    </dgm:pt>
    <dgm:pt modelId="{8E12B442-7C00-4F8E-AB17-341DC9D782A8}" type="sibTrans" cxnId="{0F5F4543-B48A-4D81-8E42-D41900006CBE}">
      <dgm:prSet/>
      <dgm:spPr/>
      <dgm:t>
        <a:bodyPr/>
        <a:lstStyle/>
        <a:p>
          <a:endParaRPr lang="en-US"/>
        </a:p>
      </dgm:t>
    </dgm:pt>
    <dgm:pt modelId="{95224958-D420-4FA5-9CD9-1CC4D44623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Wie </a:t>
          </a:r>
          <a:r>
            <a:rPr lang="en-US" u="sng"/>
            <a:t>gibst du Unterstützung</a:t>
          </a:r>
          <a:r>
            <a:rPr lang="en-US"/>
            <a:t>? Wem gibst du Unterstützung?</a:t>
          </a:r>
        </a:p>
      </dgm:t>
    </dgm:pt>
    <dgm:pt modelId="{C7C5D91C-EA24-4C96-A692-5B7C8A01797C}" type="parTrans" cxnId="{D5D24FE4-22FA-436F-9D4A-988F8B906E1D}">
      <dgm:prSet/>
      <dgm:spPr/>
      <dgm:t>
        <a:bodyPr/>
        <a:lstStyle/>
        <a:p>
          <a:endParaRPr lang="en-US"/>
        </a:p>
      </dgm:t>
    </dgm:pt>
    <dgm:pt modelId="{2896F51F-CAC0-4470-9757-CB22428E8C54}" type="sibTrans" cxnId="{D5D24FE4-22FA-436F-9D4A-988F8B906E1D}">
      <dgm:prSet/>
      <dgm:spPr/>
      <dgm:t>
        <a:bodyPr/>
        <a:lstStyle/>
        <a:p>
          <a:endParaRPr lang="en-US"/>
        </a:p>
      </dgm:t>
    </dgm:pt>
    <dgm:pt modelId="{4F60DDA8-3BD8-4F36-B9C3-BE63F069611A}" type="pres">
      <dgm:prSet presAssocID="{542BC4D8-532D-40D4-A98B-1CA25523F2BB}" presName="root" presStyleCnt="0">
        <dgm:presLayoutVars>
          <dgm:dir/>
          <dgm:resizeHandles val="exact"/>
        </dgm:presLayoutVars>
      </dgm:prSet>
      <dgm:spPr/>
    </dgm:pt>
    <dgm:pt modelId="{5A68BF80-B7CD-43FB-A13F-0E68B243077D}" type="pres">
      <dgm:prSet presAssocID="{A5AE6EB5-687E-45B0-8E97-85101FAEB9F6}" presName="compNode" presStyleCnt="0"/>
      <dgm:spPr/>
    </dgm:pt>
    <dgm:pt modelId="{807D84BA-EBFE-41A9-8627-BFC73302166F}" type="pres">
      <dgm:prSet presAssocID="{A5AE6EB5-687E-45B0-8E97-85101FAEB9F6}" presName="bgRect" presStyleLbl="bgShp" presStyleIdx="0" presStyleCnt="5"/>
      <dgm:spPr/>
    </dgm:pt>
    <dgm:pt modelId="{2B1F5A29-5941-4E0C-B2FE-6484E72B0618}" type="pres">
      <dgm:prSet presAssocID="{A5AE6EB5-687E-45B0-8E97-85101FAEB9F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7DC19743-8E50-453E-9452-A3E51CC487B3}" type="pres">
      <dgm:prSet presAssocID="{A5AE6EB5-687E-45B0-8E97-85101FAEB9F6}" presName="spaceRect" presStyleCnt="0"/>
      <dgm:spPr/>
    </dgm:pt>
    <dgm:pt modelId="{9DAFE9DF-88D7-4D18-9463-327FA653DCAE}" type="pres">
      <dgm:prSet presAssocID="{A5AE6EB5-687E-45B0-8E97-85101FAEB9F6}" presName="parTx" presStyleLbl="revTx" presStyleIdx="0" presStyleCnt="5">
        <dgm:presLayoutVars>
          <dgm:chMax val="0"/>
          <dgm:chPref val="0"/>
        </dgm:presLayoutVars>
      </dgm:prSet>
      <dgm:spPr/>
    </dgm:pt>
    <dgm:pt modelId="{F7FAA32C-91C9-4BE4-BB39-297BDD72AB90}" type="pres">
      <dgm:prSet presAssocID="{5E678538-5912-40EA-829B-2D90C724743F}" presName="sibTrans" presStyleCnt="0"/>
      <dgm:spPr/>
    </dgm:pt>
    <dgm:pt modelId="{F1E0BA0A-28B1-4831-9D94-2967C0CF4070}" type="pres">
      <dgm:prSet presAssocID="{0F3D16A2-FD93-4A4C-AB9C-8BA174BFF106}" presName="compNode" presStyleCnt="0"/>
      <dgm:spPr/>
    </dgm:pt>
    <dgm:pt modelId="{1C0FCDF2-548F-4DCF-9646-D6D294F2E97B}" type="pres">
      <dgm:prSet presAssocID="{0F3D16A2-FD93-4A4C-AB9C-8BA174BFF106}" presName="bgRect" presStyleLbl="bgShp" presStyleIdx="1" presStyleCnt="5"/>
      <dgm:spPr/>
    </dgm:pt>
    <dgm:pt modelId="{47DA1D7D-40BE-4D7A-A017-EEE15290BF1E}" type="pres">
      <dgm:prSet presAssocID="{0F3D16A2-FD93-4A4C-AB9C-8BA174BFF10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D5407E9-F3AE-4D74-B683-190C5EA9C3A9}" type="pres">
      <dgm:prSet presAssocID="{0F3D16A2-FD93-4A4C-AB9C-8BA174BFF106}" presName="spaceRect" presStyleCnt="0"/>
      <dgm:spPr/>
    </dgm:pt>
    <dgm:pt modelId="{F1D09AD4-FC92-4F48-B028-37D185DEA83A}" type="pres">
      <dgm:prSet presAssocID="{0F3D16A2-FD93-4A4C-AB9C-8BA174BFF106}" presName="parTx" presStyleLbl="revTx" presStyleIdx="1" presStyleCnt="5">
        <dgm:presLayoutVars>
          <dgm:chMax val="0"/>
          <dgm:chPref val="0"/>
        </dgm:presLayoutVars>
      </dgm:prSet>
      <dgm:spPr/>
    </dgm:pt>
    <dgm:pt modelId="{08FBEE24-53A1-40C1-9043-87E6ADF633F6}" type="pres">
      <dgm:prSet presAssocID="{5FBC4FE3-6D22-4A61-88CE-BE9FA6458BC0}" presName="sibTrans" presStyleCnt="0"/>
      <dgm:spPr/>
    </dgm:pt>
    <dgm:pt modelId="{C561123D-B0EF-4492-9220-F4459653B190}" type="pres">
      <dgm:prSet presAssocID="{543F1EC3-C904-4D00-9E40-131D8335561C}" presName="compNode" presStyleCnt="0"/>
      <dgm:spPr/>
    </dgm:pt>
    <dgm:pt modelId="{8FC859CC-9F68-4C81-BA0C-DD7FAEF23470}" type="pres">
      <dgm:prSet presAssocID="{543F1EC3-C904-4D00-9E40-131D8335561C}" presName="bgRect" presStyleLbl="bgShp" presStyleIdx="2" presStyleCnt="5"/>
      <dgm:spPr/>
    </dgm:pt>
    <dgm:pt modelId="{0B6FA94D-5DD6-4875-9AB7-6552A61A78F3}" type="pres">
      <dgm:prSet presAssocID="{543F1EC3-C904-4D00-9E40-131D8335561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501D8C93-3392-4FA6-B179-92A91F269808}" type="pres">
      <dgm:prSet presAssocID="{543F1EC3-C904-4D00-9E40-131D8335561C}" presName="spaceRect" presStyleCnt="0"/>
      <dgm:spPr/>
    </dgm:pt>
    <dgm:pt modelId="{F2D2CFE4-3886-42CF-B81A-8CE8EDEE9113}" type="pres">
      <dgm:prSet presAssocID="{543F1EC3-C904-4D00-9E40-131D8335561C}" presName="parTx" presStyleLbl="revTx" presStyleIdx="2" presStyleCnt="5">
        <dgm:presLayoutVars>
          <dgm:chMax val="0"/>
          <dgm:chPref val="0"/>
        </dgm:presLayoutVars>
      </dgm:prSet>
      <dgm:spPr/>
    </dgm:pt>
    <dgm:pt modelId="{DCACEF02-49B2-4FA0-B7F0-A3700C37BCA8}" type="pres">
      <dgm:prSet presAssocID="{47BFE8A5-2737-4117-9C96-6B46F2CF0E1E}" presName="sibTrans" presStyleCnt="0"/>
      <dgm:spPr/>
    </dgm:pt>
    <dgm:pt modelId="{490FBEEF-F821-4956-9742-DF1697121717}" type="pres">
      <dgm:prSet presAssocID="{6B09A488-A4B1-4540-902A-B32490928741}" presName="compNode" presStyleCnt="0"/>
      <dgm:spPr/>
    </dgm:pt>
    <dgm:pt modelId="{A737AFBB-B135-47A0-9710-34865A441E87}" type="pres">
      <dgm:prSet presAssocID="{6B09A488-A4B1-4540-902A-B32490928741}" presName="bgRect" presStyleLbl="bgShp" presStyleIdx="3" presStyleCnt="5"/>
      <dgm:spPr/>
    </dgm:pt>
    <dgm:pt modelId="{1C84E0F6-E0CF-4DF5-8051-1753A580F767}" type="pres">
      <dgm:prSet presAssocID="{6B09A488-A4B1-4540-902A-B3249092874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wim"/>
        </a:ext>
      </dgm:extLst>
    </dgm:pt>
    <dgm:pt modelId="{19A7D7D3-8BF0-4F4E-AEDD-692D9E7DB872}" type="pres">
      <dgm:prSet presAssocID="{6B09A488-A4B1-4540-902A-B32490928741}" presName="spaceRect" presStyleCnt="0"/>
      <dgm:spPr/>
    </dgm:pt>
    <dgm:pt modelId="{FA1DA44C-8B50-447E-A784-077DB1BB8106}" type="pres">
      <dgm:prSet presAssocID="{6B09A488-A4B1-4540-902A-B32490928741}" presName="parTx" presStyleLbl="revTx" presStyleIdx="3" presStyleCnt="5">
        <dgm:presLayoutVars>
          <dgm:chMax val="0"/>
          <dgm:chPref val="0"/>
        </dgm:presLayoutVars>
      </dgm:prSet>
      <dgm:spPr/>
    </dgm:pt>
    <dgm:pt modelId="{5C7A5639-8DD4-456B-91C9-7DA6AC876F6F}" type="pres">
      <dgm:prSet presAssocID="{8E12B442-7C00-4F8E-AB17-341DC9D782A8}" presName="sibTrans" presStyleCnt="0"/>
      <dgm:spPr/>
    </dgm:pt>
    <dgm:pt modelId="{7420E99B-7B4B-4E25-8630-0E59C9CE0204}" type="pres">
      <dgm:prSet presAssocID="{95224958-D420-4FA5-9CD9-1CC4D4462396}" presName="compNode" presStyleCnt="0"/>
      <dgm:spPr/>
    </dgm:pt>
    <dgm:pt modelId="{816DD2AD-6F97-4B69-B9FC-C817EEAC841C}" type="pres">
      <dgm:prSet presAssocID="{95224958-D420-4FA5-9CD9-1CC4D4462396}" presName="bgRect" presStyleLbl="bgShp" presStyleIdx="4" presStyleCnt="5"/>
      <dgm:spPr/>
    </dgm:pt>
    <dgm:pt modelId="{5288C47D-A781-412B-85AA-0C626FF80514}" type="pres">
      <dgm:prSet presAssocID="{95224958-D420-4FA5-9CD9-1CC4D446239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3597F45-57DA-49C2-9CC0-912A326A0F9D}" type="pres">
      <dgm:prSet presAssocID="{95224958-D420-4FA5-9CD9-1CC4D4462396}" presName="spaceRect" presStyleCnt="0"/>
      <dgm:spPr/>
    </dgm:pt>
    <dgm:pt modelId="{2FAF64C4-914A-4C66-AC15-B8F12685DF35}" type="pres">
      <dgm:prSet presAssocID="{95224958-D420-4FA5-9CD9-1CC4D446239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4F44A0D-4280-4AB6-9B3F-9357F6B6FC05}" type="presOf" srcId="{6B09A488-A4B1-4540-902A-B32490928741}" destId="{FA1DA44C-8B50-447E-A784-077DB1BB8106}" srcOrd="0" destOrd="0" presId="urn:microsoft.com/office/officeart/2018/2/layout/IconVerticalSolidList"/>
    <dgm:cxn modelId="{5246AE12-72D5-4620-9BC1-AFA39F7AE25D}" type="presOf" srcId="{543F1EC3-C904-4D00-9E40-131D8335561C}" destId="{F2D2CFE4-3886-42CF-B81A-8CE8EDEE9113}" srcOrd="0" destOrd="0" presId="urn:microsoft.com/office/officeart/2018/2/layout/IconVerticalSolidList"/>
    <dgm:cxn modelId="{022C5927-BE54-4928-B2F6-2A72086D11DB}" type="presOf" srcId="{A5AE6EB5-687E-45B0-8E97-85101FAEB9F6}" destId="{9DAFE9DF-88D7-4D18-9463-327FA653DCAE}" srcOrd="0" destOrd="0" presId="urn:microsoft.com/office/officeart/2018/2/layout/IconVerticalSolidList"/>
    <dgm:cxn modelId="{99E77A2F-28F9-4AAB-9084-1651B0C9630C}" srcId="{542BC4D8-532D-40D4-A98B-1CA25523F2BB}" destId="{543F1EC3-C904-4D00-9E40-131D8335561C}" srcOrd="2" destOrd="0" parTransId="{DB18A379-5EB8-46DD-849F-68BB33547B55}" sibTransId="{47BFE8A5-2737-4117-9C96-6B46F2CF0E1E}"/>
    <dgm:cxn modelId="{0F5F4543-B48A-4D81-8E42-D41900006CBE}" srcId="{542BC4D8-532D-40D4-A98B-1CA25523F2BB}" destId="{6B09A488-A4B1-4540-902A-B32490928741}" srcOrd="3" destOrd="0" parTransId="{1F8331A0-E117-40A5-97DB-24E2A5F0DEA3}" sibTransId="{8E12B442-7C00-4F8E-AB17-341DC9D782A8}"/>
    <dgm:cxn modelId="{DB1B6675-E174-4BE9-B8D6-75C28B1FCED6}" type="presOf" srcId="{542BC4D8-532D-40D4-A98B-1CA25523F2BB}" destId="{4F60DDA8-3BD8-4F36-B9C3-BE63F069611A}" srcOrd="0" destOrd="0" presId="urn:microsoft.com/office/officeart/2018/2/layout/IconVerticalSolidList"/>
    <dgm:cxn modelId="{913D5CB0-E4C2-4130-9892-EE9DFB07F9DB}" srcId="{542BC4D8-532D-40D4-A98B-1CA25523F2BB}" destId="{A5AE6EB5-687E-45B0-8E97-85101FAEB9F6}" srcOrd="0" destOrd="0" parTransId="{C5FDD9F0-6247-42BC-A7E6-94CDD3626483}" sibTransId="{5E678538-5912-40EA-829B-2D90C724743F}"/>
    <dgm:cxn modelId="{C54E64B9-E2E4-4B5C-8AB5-4099AA473E45}" srcId="{542BC4D8-532D-40D4-A98B-1CA25523F2BB}" destId="{0F3D16A2-FD93-4A4C-AB9C-8BA174BFF106}" srcOrd="1" destOrd="0" parTransId="{F235E1BC-559A-447E-B130-A8DC9273522E}" sibTransId="{5FBC4FE3-6D22-4A61-88CE-BE9FA6458BC0}"/>
    <dgm:cxn modelId="{1F0ECCE3-695F-4301-BB61-A9D7CBF9CDC3}" type="presOf" srcId="{0F3D16A2-FD93-4A4C-AB9C-8BA174BFF106}" destId="{F1D09AD4-FC92-4F48-B028-37D185DEA83A}" srcOrd="0" destOrd="0" presId="urn:microsoft.com/office/officeart/2018/2/layout/IconVerticalSolidList"/>
    <dgm:cxn modelId="{D5D24FE4-22FA-436F-9D4A-988F8B906E1D}" srcId="{542BC4D8-532D-40D4-A98B-1CA25523F2BB}" destId="{95224958-D420-4FA5-9CD9-1CC4D4462396}" srcOrd="4" destOrd="0" parTransId="{C7C5D91C-EA24-4C96-A692-5B7C8A01797C}" sibTransId="{2896F51F-CAC0-4470-9757-CB22428E8C54}"/>
    <dgm:cxn modelId="{B44E03F2-5D88-4FE7-9E17-147F1C384682}" type="presOf" srcId="{95224958-D420-4FA5-9CD9-1CC4D4462396}" destId="{2FAF64C4-914A-4C66-AC15-B8F12685DF35}" srcOrd="0" destOrd="0" presId="urn:microsoft.com/office/officeart/2018/2/layout/IconVerticalSolidList"/>
    <dgm:cxn modelId="{F63C0ACB-D0AB-4813-847C-84873730A6D3}" type="presParOf" srcId="{4F60DDA8-3BD8-4F36-B9C3-BE63F069611A}" destId="{5A68BF80-B7CD-43FB-A13F-0E68B243077D}" srcOrd="0" destOrd="0" presId="urn:microsoft.com/office/officeart/2018/2/layout/IconVerticalSolidList"/>
    <dgm:cxn modelId="{50507815-7AC0-4EEA-92FF-62B86673B830}" type="presParOf" srcId="{5A68BF80-B7CD-43FB-A13F-0E68B243077D}" destId="{807D84BA-EBFE-41A9-8627-BFC73302166F}" srcOrd="0" destOrd="0" presId="urn:microsoft.com/office/officeart/2018/2/layout/IconVerticalSolidList"/>
    <dgm:cxn modelId="{DA6E271F-3015-4E8C-8677-B5CB2D0B5AD4}" type="presParOf" srcId="{5A68BF80-B7CD-43FB-A13F-0E68B243077D}" destId="{2B1F5A29-5941-4E0C-B2FE-6484E72B0618}" srcOrd="1" destOrd="0" presId="urn:microsoft.com/office/officeart/2018/2/layout/IconVerticalSolidList"/>
    <dgm:cxn modelId="{4D3C2F31-E91F-44A6-A80F-FA93648C9DA0}" type="presParOf" srcId="{5A68BF80-B7CD-43FB-A13F-0E68B243077D}" destId="{7DC19743-8E50-453E-9452-A3E51CC487B3}" srcOrd="2" destOrd="0" presId="urn:microsoft.com/office/officeart/2018/2/layout/IconVerticalSolidList"/>
    <dgm:cxn modelId="{9FD50950-A5BF-45A6-964D-C3EB8E76296F}" type="presParOf" srcId="{5A68BF80-B7CD-43FB-A13F-0E68B243077D}" destId="{9DAFE9DF-88D7-4D18-9463-327FA653DCAE}" srcOrd="3" destOrd="0" presId="urn:microsoft.com/office/officeart/2018/2/layout/IconVerticalSolidList"/>
    <dgm:cxn modelId="{496CE86B-35B0-42CF-BE61-370D9F04C2B3}" type="presParOf" srcId="{4F60DDA8-3BD8-4F36-B9C3-BE63F069611A}" destId="{F7FAA32C-91C9-4BE4-BB39-297BDD72AB90}" srcOrd="1" destOrd="0" presId="urn:microsoft.com/office/officeart/2018/2/layout/IconVerticalSolidList"/>
    <dgm:cxn modelId="{A04C0C08-07DB-4A14-B811-C96696D8F6B0}" type="presParOf" srcId="{4F60DDA8-3BD8-4F36-B9C3-BE63F069611A}" destId="{F1E0BA0A-28B1-4831-9D94-2967C0CF4070}" srcOrd="2" destOrd="0" presId="urn:microsoft.com/office/officeart/2018/2/layout/IconVerticalSolidList"/>
    <dgm:cxn modelId="{00CEF134-34FD-47FD-8C1E-DD78101FB965}" type="presParOf" srcId="{F1E0BA0A-28B1-4831-9D94-2967C0CF4070}" destId="{1C0FCDF2-548F-4DCF-9646-D6D294F2E97B}" srcOrd="0" destOrd="0" presId="urn:microsoft.com/office/officeart/2018/2/layout/IconVerticalSolidList"/>
    <dgm:cxn modelId="{46EC4D4F-26CF-4C95-BF8B-209061C366DD}" type="presParOf" srcId="{F1E0BA0A-28B1-4831-9D94-2967C0CF4070}" destId="{47DA1D7D-40BE-4D7A-A017-EEE15290BF1E}" srcOrd="1" destOrd="0" presId="urn:microsoft.com/office/officeart/2018/2/layout/IconVerticalSolidList"/>
    <dgm:cxn modelId="{0DD9808E-A102-4ADF-8721-D70BD9FADE4F}" type="presParOf" srcId="{F1E0BA0A-28B1-4831-9D94-2967C0CF4070}" destId="{FD5407E9-F3AE-4D74-B683-190C5EA9C3A9}" srcOrd="2" destOrd="0" presId="urn:microsoft.com/office/officeart/2018/2/layout/IconVerticalSolidList"/>
    <dgm:cxn modelId="{CD2335FA-3FA8-44AC-B6B6-6B80D6EE75C0}" type="presParOf" srcId="{F1E0BA0A-28B1-4831-9D94-2967C0CF4070}" destId="{F1D09AD4-FC92-4F48-B028-37D185DEA83A}" srcOrd="3" destOrd="0" presId="urn:microsoft.com/office/officeart/2018/2/layout/IconVerticalSolidList"/>
    <dgm:cxn modelId="{2049A1FD-CF2A-4956-B1DC-BB4FE4F0FAC6}" type="presParOf" srcId="{4F60DDA8-3BD8-4F36-B9C3-BE63F069611A}" destId="{08FBEE24-53A1-40C1-9043-87E6ADF633F6}" srcOrd="3" destOrd="0" presId="urn:microsoft.com/office/officeart/2018/2/layout/IconVerticalSolidList"/>
    <dgm:cxn modelId="{591BD53A-FC2C-4AA2-A471-5ADEFA99CFB9}" type="presParOf" srcId="{4F60DDA8-3BD8-4F36-B9C3-BE63F069611A}" destId="{C561123D-B0EF-4492-9220-F4459653B190}" srcOrd="4" destOrd="0" presId="urn:microsoft.com/office/officeart/2018/2/layout/IconVerticalSolidList"/>
    <dgm:cxn modelId="{A0BF0E77-9BC0-41E4-BA97-003E20220AC8}" type="presParOf" srcId="{C561123D-B0EF-4492-9220-F4459653B190}" destId="{8FC859CC-9F68-4C81-BA0C-DD7FAEF23470}" srcOrd="0" destOrd="0" presId="urn:microsoft.com/office/officeart/2018/2/layout/IconVerticalSolidList"/>
    <dgm:cxn modelId="{A22CD4BC-55A5-41D7-97D2-9A02009AEDC2}" type="presParOf" srcId="{C561123D-B0EF-4492-9220-F4459653B190}" destId="{0B6FA94D-5DD6-4875-9AB7-6552A61A78F3}" srcOrd="1" destOrd="0" presId="urn:microsoft.com/office/officeart/2018/2/layout/IconVerticalSolidList"/>
    <dgm:cxn modelId="{24C44AB1-EC70-4EBE-A4F4-9D8292B4928F}" type="presParOf" srcId="{C561123D-B0EF-4492-9220-F4459653B190}" destId="{501D8C93-3392-4FA6-B179-92A91F269808}" srcOrd="2" destOrd="0" presId="urn:microsoft.com/office/officeart/2018/2/layout/IconVerticalSolidList"/>
    <dgm:cxn modelId="{3A00D955-4269-4F65-8DD8-43EF3C1F7EC4}" type="presParOf" srcId="{C561123D-B0EF-4492-9220-F4459653B190}" destId="{F2D2CFE4-3886-42CF-B81A-8CE8EDEE9113}" srcOrd="3" destOrd="0" presId="urn:microsoft.com/office/officeart/2018/2/layout/IconVerticalSolidList"/>
    <dgm:cxn modelId="{AC7CC1F6-DF29-4B48-A232-C1743972845F}" type="presParOf" srcId="{4F60DDA8-3BD8-4F36-B9C3-BE63F069611A}" destId="{DCACEF02-49B2-4FA0-B7F0-A3700C37BCA8}" srcOrd="5" destOrd="0" presId="urn:microsoft.com/office/officeart/2018/2/layout/IconVerticalSolidList"/>
    <dgm:cxn modelId="{B0C06543-B220-45B5-87DC-7DA4DB5D327F}" type="presParOf" srcId="{4F60DDA8-3BD8-4F36-B9C3-BE63F069611A}" destId="{490FBEEF-F821-4956-9742-DF1697121717}" srcOrd="6" destOrd="0" presId="urn:microsoft.com/office/officeart/2018/2/layout/IconVerticalSolidList"/>
    <dgm:cxn modelId="{0A7BCF60-21EE-4746-9318-FE117C76135E}" type="presParOf" srcId="{490FBEEF-F821-4956-9742-DF1697121717}" destId="{A737AFBB-B135-47A0-9710-34865A441E87}" srcOrd="0" destOrd="0" presId="urn:microsoft.com/office/officeart/2018/2/layout/IconVerticalSolidList"/>
    <dgm:cxn modelId="{0724C5E8-ED6F-4149-BBBE-138D92C67279}" type="presParOf" srcId="{490FBEEF-F821-4956-9742-DF1697121717}" destId="{1C84E0F6-E0CF-4DF5-8051-1753A580F767}" srcOrd="1" destOrd="0" presId="urn:microsoft.com/office/officeart/2018/2/layout/IconVerticalSolidList"/>
    <dgm:cxn modelId="{D3E2A98E-F16E-4100-9695-1C46834A63DD}" type="presParOf" srcId="{490FBEEF-F821-4956-9742-DF1697121717}" destId="{19A7D7D3-8BF0-4F4E-AEDD-692D9E7DB872}" srcOrd="2" destOrd="0" presId="urn:microsoft.com/office/officeart/2018/2/layout/IconVerticalSolidList"/>
    <dgm:cxn modelId="{3C0E65B9-87E7-409A-9320-154716E0E2C8}" type="presParOf" srcId="{490FBEEF-F821-4956-9742-DF1697121717}" destId="{FA1DA44C-8B50-447E-A784-077DB1BB8106}" srcOrd="3" destOrd="0" presId="urn:microsoft.com/office/officeart/2018/2/layout/IconVerticalSolidList"/>
    <dgm:cxn modelId="{31CD517B-64B7-40FA-B50F-37A9D0EEC5A7}" type="presParOf" srcId="{4F60DDA8-3BD8-4F36-B9C3-BE63F069611A}" destId="{5C7A5639-8DD4-456B-91C9-7DA6AC876F6F}" srcOrd="7" destOrd="0" presId="urn:microsoft.com/office/officeart/2018/2/layout/IconVerticalSolidList"/>
    <dgm:cxn modelId="{0FC9A81E-EF63-452C-8346-0D52B3A29D9B}" type="presParOf" srcId="{4F60DDA8-3BD8-4F36-B9C3-BE63F069611A}" destId="{7420E99B-7B4B-4E25-8630-0E59C9CE0204}" srcOrd="8" destOrd="0" presId="urn:microsoft.com/office/officeart/2018/2/layout/IconVerticalSolidList"/>
    <dgm:cxn modelId="{AFC4EE77-3E8F-4306-97E0-2D82DDC56B2B}" type="presParOf" srcId="{7420E99B-7B4B-4E25-8630-0E59C9CE0204}" destId="{816DD2AD-6F97-4B69-B9FC-C817EEAC841C}" srcOrd="0" destOrd="0" presId="urn:microsoft.com/office/officeart/2018/2/layout/IconVerticalSolidList"/>
    <dgm:cxn modelId="{0EC8468A-6247-43EA-B038-2BE747B31203}" type="presParOf" srcId="{7420E99B-7B4B-4E25-8630-0E59C9CE0204}" destId="{5288C47D-A781-412B-85AA-0C626FF80514}" srcOrd="1" destOrd="0" presId="urn:microsoft.com/office/officeart/2018/2/layout/IconVerticalSolidList"/>
    <dgm:cxn modelId="{D5174B78-6524-430B-BFA2-65106FF608E0}" type="presParOf" srcId="{7420E99B-7B4B-4E25-8630-0E59C9CE0204}" destId="{23597F45-57DA-49C2-9CC0-912A326A0F9D}" srcOrd="2" destOrd="0" presId="urn:microsoft.com/office/officeart/2018/2/layout/IconVerticalSolidList"/>
    <dgm:cxn modelId="{FF872F88-93F2-4E99-AE54-10FA17B21C52}" type="presParOf" srcId="{7420E99B-7B4B-4E25-8630-0E59C9CE0204}" destId="{2FAF64C4-914A-4C66-AC15-B8F12685DF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20AAC-201C-453B-A3BA-7A8A9F600906}">
      <dsp:nvSpPr>
        <dsp:cNvPr id="0" name=""/>
        <dsp:cNvSpPr/>
      </dsp:nvSpPr>
      <dsp:spPr>
        <a:xfrm>
          <a:off x="702434" y="59638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D2307-EBD4-4A64-AF50-C391599372E0}">
      <dsp:nvSpPr>
        <dsp:cNvPr id="0" name=""/>
        <dsp:cNvSpPr/>
      </dsp:nvSpPr>
      <dsp:spPr>
        <a:xfrm>
          <a:off x="1119247" y="476451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1C4DE-E37A-4B12-8CDD-E8500DBAC3AE}">
      <dsp:nvSpPr>
        <dsp:cNvPr id="0" name=""/>
        <dsp:cNvSpPr/>
      </dsp:nvSpPr>
      <dsp:spPr>
        <a:xfrm>
          <a:off x="77216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>
              <a:latin typeface="Century Gothic" panose="020B0502020202020204"/>
            </a:rPr>
            <a:t> </a:t>
          </a:r>
          <a:r>
            <a:rPr lang="en-US" sz="2500" kern="1200" err="1">
              <a:latin typeface="Century Gothic" panose="020B0502020202020204"/>
            </a:rPr>
            <a:t>Unterstützung</a:t>
          </a:r>
          <a:endParaRPr lang="en-US" sz="2500" kern="1200" err="1"/>
        </a:p>
      </dsp:txBody>
      <dsp:txXfrm>
        <a:off x="77216" y="2624638"/>
        <a:ext cx="3206250" cy="720000"/>
      </dsp:txXfrm>
    </dsp:sp>
    <dsp:sp modelId="{21C08C2F-CA15-413B-AAAE-87C195FB0EB1}">
      <dsp:nvSpPr>
        <dsp:cNvPr id="0" name=""/>
        <dsp:cNvSpPr/>
      </dsp:nvSpPr>
      <dsp:spPr>
        <a:xfrm>
          <a:off x="4469778" y="59638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F5BB5-FBAF-4263-B9EE-94B665CF825C}">
      <dsp:nvSpPr>
        <dsp:cNvPr id="0" name=""/>
        <dsp:cNvSpPr/>
      </dsp:nvSpPr>
      <dsp:spPr>
        <a:xfrm>
          <a:off x="4886591" y="476451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6A8CA-3E1A-40DC-BF89-9E24459DC227}">
      <dsp:nvSpPr>
        <dsp:cNvPr id="0" name=""/>
        <dsp:cNvSpPr/>
      </dsp:nvSpPr>
      <dsp:spPr>
        <a:xfrm>
          <a:off x="3844559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err="1"/>
            <a:t>Respekt</a:t>
          </a:r>
          <a:r>
            <a:rPr lang="en-US" sz="2500" kern="1200"/>
            <a:t> </a:t>
          </a:r>
        </a:p>
      </dsp:txBody>
      <dsp:txXfrm>
        <a:off x="3844559" y="2624638"/>
        <a:ext cx="3206250" cy="720000"/>
      </dsp:txXfrm>
    </dsp:sp>
    <dsp:sp modelId="{1A6D85D6-9B85-42EC-A4B2-2F23F0C29B7A}">
      <dsp:nvSpPr>
        <dsp:cNvPr id="0" name=""/>
        <dsp:cNvSpPr/>
      </dsp:nvSpPr>
      <dsp:spPr>
        <a:xfrm>
          <a:off x="8237122" y="59638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FD522-647C-4E9D-B3BB-BCD19BAB6FA4}">
      <dsp:nvSpPr>
        <dsp:cNvPr id="0" name=""/>
        <dsp:cNvSpPr/>
      </dsp:nvSpPr>
      <dsp:spPr>
        <a:xfrm>
          <a:off x="8653935" y="476451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7DE7F-870C-416F-B770-71166C48A4AC}">
      <dsp:nvSpPr>
        <dsp:cNvPr id="0" name=""/>
        <dsp:cNvSpPr/>
      </dsp:nvSpPr>
      <dsp:spPr>
        <a:xfrm>
          <a:off x="7611903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err="1"/>
            <a:t>Fordernde</a:t>
          </a:r>
          <a:r>
            <a:rPr lang="en-US" sz="2500" kern="1200"/>
            <a:t> </a:t>
          </a:r>
          <a:r>
            <a:rPr lang="en-US" sz="2500" kern="1200" err="1">
              <a:latin typeface="Century Gothic" panose="020B0502020202020204"/>
            </a:rPr>
            <a:t>Wertschätzung</a:t>
          </a:r>
          <a:endParaRPr lang="en-US" sz="2500" kern="1200" err="1"/>
        </a:p>
      </dsp:txBody>
      <dsp:txXfrm>
        <a:off x="7611903" y="2624638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D84BA-EBFE-41A9-8627-BFC73302166F}">
      <dsp:nvSpPr>
        <dsp:cNvPr id="0" name=""/>
        <dsp:cNvSpPr/>
      </dsp:nvSpPr>
      <dsp:spPr>
        <a:xfrm>
          <a:off x="0" y="3895"/>
          <a:ext cx="7325283" cy="829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F5A29-5941-4E0C-B2FE-6484E72B0618}">
      <dsp:nvSpPr>
        <dsp:cNvPr id="0" name=""/>
        <dsp:cNvSpPr/>
      </dsp:nvSpPr>
      <dsp:spPr>
        <a:xfrm>
          <a:off x="251015" y="190601"/>
          <a:ext cx="456392" cy="456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FE9DF-88D7-4D18-9463-327FA653DCAE}">
      <dsp:nvSpPr>
        <dsp:cNvPr id="0" name=""/>
        <dsp:cNvSpPr/>
      </dsp:nvSpPr>
      <dsp:spPr>
        <a:xfrm>
          <a:off x="958423" y="3895"/>
          <a:ext cx="6366859" cy="82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1" tIns="87821" rIns="87821" bIns="878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Was bedeutet Unterstützung für dich ?</a:t>
          </a:r>
        </a:p>
      </dsp:txBody>
      <dsp:txXfrm>
        <a:off x="958423" y="3895"/>
        <a:ext cx="6366859" cy="829804"/>
      </dsp:txXfrm>
    </dsp:sp>
    <dsp:sp modelId="{1C0FCDF2-548F-4DCF-9646-D6D294F2E97B}">
      <dsp:nvSpPr>
        <dsp:cNvPr id="0" name=""/>
        <dsp:cNvSpPr/>
      </dsp:nvSpPr>
      <dsp:spPr>
        <a:xfrm>
          <a:off x="0" y="1041151"/>
          <a:ext cx="7325283" cy="829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A1D7D-40BE-4D7A-A017-EEE15290BF1E}">
      <dsp:nvSpPr>
        <dsp:cNvPr id="0" name=""/>
        <dsp:cNvSpPr/>
      </dsp:nvSpPr>
      <dsp:spPr>
        <a:xfrm>
          <a:off x="251015" y="1227857"/>
          <a:ext cx="456392" cy="456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09AD4-FC92-4F48-B028-37D185DEA83A}">
      <dsp:nvSpPr>
        <dsp:cNvPr id="0" name=""/>
        <dsp:cNvSpPr/>
      </dsp:nvSpPr>
      <dsp:spPr>
        <a:xfrm>
          <a:off x="958423" y="1041151"/>
          <a:ext cx="6366859" cy="82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1" tIns="87821" rIns="87821" bIns="878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Wie </a:t>
          </a:r>
          <a:r>
            <a:rPr lang="en-US" sz="1900" kern="1200" dirty="0" err="1"/>
            <a:t>bekommst</a:t>
          </a:r>
          <a:r>
            <a:rPr lang="en-US" sz="1900" kern="1200" dirty="0"/>
            <a:t> du in der Klasse </a:t>
          </a:r>
          <a:r>
            <a:rPr lang="en-US" sz="1900" kern="1200" dirty="0" err="1"/>
            <a:t>Unterstützung</a:t>
          </a:r>
          <a:r>
            <a:rPr lang="en-US" sz="1900" kern="1200" dirty="0"/>
            <a:t>? Von </a:t>
          </a:r>
          <a:r>
            <a:rPr lang="en-US" sz="1900" kern="1200" dirty="0" err="1"/>
            <a:t>wem</a:t>
          </a:r>
          <a:r>
            <a:rPr lang="en-US" sz="1900" kern="1200" dirty="0">
              <a:latin typeface="Century Gothic" panose="020B0502020202020204"/>
            </a:rPr>
            <a:t>?</a:t>
          </a:r>
          <a:endParaRPr lang="en-US" sz="1900" kern="1200" dirty="0"/>
        </a:p>
      </dsp:txBody>
      <dsp:txXfrm>
        <a:off x="958423" y="1041151"/>
        <a:ext cx="6366859" cy="829804"/>
      </dsp:txXfrm>
    </dsp:sp>
    <dsp:sp modelId="{8FC859CC-9F68-4C81-BA0C-DD7FAEF23470}">
      <dsp:nvSpPr>
        <dsp:cNvPr id="0" name=""/>
        <dsp:cNvSpPr/>
      </dsp:nvSpPr>
      <dsp:spPr>
        <a:xfrm>
          <a:off x="0" y="2078406"/>
          <a:ext cx="7325283" cy="829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FA94D-5DD6-4875-9AB7-6552A61A78F3}">
      <dsp:nvSpPr>
        <dsp:cNvPr id="0" name=""/>
        <dsp:cNvSpPr/>
      </dsp:nvSpPr>
      <dsp:spPr>
        <a:xfrm>
          <a:off x="251015" y="2265112"/>
          <a:ext cx="456392" cy="456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2CFE4-3886-42CF-B81A-8CE8EDEE9113}">
      <dsp:nvSpPr>
        <dsp:cNvPr id="0" name=""/>
        <dsp:cNvSpPr/>
      </dsp:nvSpPr>
      <dsp:spPr>
        <a:xfrm>
          <a:off x="958423" y="2078406"/>
          <a:ext cx="6366859" cy="82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1" tIns="87821" rIns="87821" bIns="878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Wie bekommst du </a:t>
          </a:r>
          <a:r>
            <a:rPr lang="en-US" sz="1900" u="sng" kern="1200"/>
            <a:t>in der Schule </a:t>
          </a:r>
          <a:r>
            <a:rPr lang="en-US" sz="1900" kern="1200"/>
            <a:t>Unterstützung? Von wem?</a:t>
          </a:r>
        </a:p>
      </dsp:txBody>
      <dsp:txXfrm>
        <a:off x="958423" y="2078406"/>
        <a:ext cx="6366859" cy="829804"/>
      </dsp:txXfrm>
    </dsp:sp>
    <dsp:sp modelId="{A737AFBB-B135-47A0-9710-34865A441E87}">
      <dsp:nvSpPr>
        <dsp:cNvPr id="0" name=""/>
        <dsp:cNvSpPr/>
      </dsp:nvSpPr>
      <dsp:spPr>
        <a:xfrm>
          <a:off x="0" y="3115661"/>
          <a:ext cx="7325283" cy="829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4E0F6-E0CF-4DF5-8051-1753A580F767}">
      <dsp:nvSpPr>
        <dsp:cNvPr id="0" name=""/>
        <dsp:cNvSpPr/>
      </dsp:nvSpPr>
      <dsp:spPr>
        <a:xfrm>
          <a:off x="251015" y="3302367"/>
          <a:ext cx="456392" cy="456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DA44C-8B50-447E-A784-077DB1BB8106}">
      <dsp:nvSpPr>
        <dsp:cNvPr id="0" name=""/>
        <dsp:cNvSpPr/>
      </dsp:nvSpPr>
      <dsp:spPr>
        <a:xfrm>
          <a:off x="958423" y="3115661"/>
          <a:ext cx="6366859" cy="82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1" tIns="87821" rIns="87821" bIns="878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Wie bekommst du </a:t>
          </a:r>
          <a:r>
            <a:rPr lang="en-US" sz="1900" u="sng" kern="1200"/>
            <a:t>in deiner Freizeit oder in deinem Alltag </a:t>
          </a:r>
          <a:r>
            <a:rPr lang="en-US" sz="1900" kern="1200"/>
            <a:t>Unterstützung? Von wem?</a:t>
          </a:r>
        </a:p>
      </dsp:txBody>
      <dsp:txXfrm>
        <a:off x="958423" y="3115661"/>
        <a:ext cx="6366859" cy="829804"/>
      </dsp:txXfrm>
    </dsp:sp>
    <dsp:sp modelId="{816DD2AD-6F97-4B69-B9FC-C817EEAC841C}">
      <dsp:nvSpPr>
        <dsp:cNvPr id="0" name=""/>
        <dsp:cNvSpPr/>
      </dsp:nvSpPr>
      <dsp:spPr>
        <a:xfrm>
          <a:off x="0" y="4152916"/>
          <a:ext cx="7325283" cy="8298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8C47D-A781-412B-85AA-0C626FF80514}">
      <dsp:nvSpPr>
        <dsp:cNvPr id="0" name=""/>
        <dsp:cNvSpPr/>
      </dsp:nvSpPr>
      <dsp:spPr>
        <a:xfrm>
          <a:off x="251015" y="4339622"/>
          <a:ext cx="456392" cy="4563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F64C4-914A-4C66-AC15-B8F12685DF35}">
      <dsp:nvSpPr>
        <dsp:cNvPr id="0" name=""/>
        <dsp:cNvSpPr/>
      </dsp:nvSpPr>
      <dsp:spPr>
        <a:xfrm>
          <a:off x="958423" y="4152916"/>
          <a:ext cx="6366859" cy="82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1" tIns="87821" rIns="87821" bIns="8782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Wie </a:t>
          </a:r>
          <a:r>
            <a:rPr lang="en-US" sz="1900" u="sng" kern="1200"/>
            <a:t>gibst du Unterstützung</a:t>
          </a:r>
          <a:r>
            <a:rPr lang="en-US" sz="1900" kern="1200"/>
            <a:t>? Wem gibst du Unterstützung?</a:t>
          </a:r>
        </a:p>
      </dsp:txBody>
      <dsp:txXfrm>
        <a:off x="958423" y="4152916"/>
        <a:ext cx="6366859" cy="829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20B7D5E-4CF2-4EAA-8297-140BD2789B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08EB36-91A8-4786-865C-56781138CE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35F7B-CA2D-4024-9A88-AEEEFCF17F1D}" type="datetime1">
              <a:rPr lang="de-DE" smtClean="0"/>
              <a:t>02.06.25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F5C656-17AF-4672-8B44-C13AFD62D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7F1D40-769B-4312-8595-859B00C06C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65157-EEAD-40DC-8AB6-CC311DA311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215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F8148-F7B4-4FD1-88FC-76DB951C5901}" type="datetime1">
              <a:rPr lang="de-DE" smtClean="0"/>
              <a:pPr/>
              <a:t>02.06.25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026D1-C54B-4AAA-9D84-B16FD1C01607}" type="slidenum">
              <a:rPr lang="de-DE" noProof="0" smtClean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124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026D1-C54B-4AAA-9D84-B16FD1C0160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5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de-DE" noProof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75F0E-7CD6-411C-AEBE-6033638CECD9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27E1ED-52F9-48BA-8E90-3867ADC1EA8C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EB5A8A-985B-47E0-BE4F-5676C0D33C17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14" hasCustomPrompt="1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de-DE" noProof="0"/>
              <a:t>Textmasterformat durch Klicken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4D05B7-4C6A-415E-87DB-5C9AEAD04C90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  <p:sp>
        <p:nvSpPr>
          <p:cNvPr id="12" name="Textfeld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“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8C93E7-BBC4-49C9-9FB5-EA1D40D58F16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7" name="Gerader Verbinde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3346ED-9F87-4D99-B27F-DD8C022E6348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9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0" name="Bildplatzhalt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1" name="Bildplatzhalt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9" name="Gerader Verbinde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F4F87A-5C7F-4F28-B4A3-E12658BACBE3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312879-0999-43C2-AD3A-016182F41F09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87646F-D6C5-47C5-9FF1-4D068136E2BC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C6B054-CBA6-421E-9469-9C5A61BC7C94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2F60EE-0B61-453F-B39D-CAB0CF6AC273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D31EBD-B3D5-4E69-AA20-0C78E91F7DD9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7BFDD3-C5AF-46ED-A5C9-7274D0AD02B5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2C4CB0-4CC7-4A9E-88ED-F99F0582EE04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67AF1-1706-4295-90EF-F487C4BBB0CB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E5E941-55B6-4DF8-A61D-B4BB26967364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BEEB57-6F42-4977-9B4E-35E062B78313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82296E9C-784B-4749-8266-9B0A452D8FA4}" type="datetime1">
              <a:rPr lang="de-DE" noProof="0" smtClean="0"/>
              <a:t>02.06.25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de-DE" noProof="0" smtClean="0"/>
              <a:t>‹#›</a:t>
            </a:fld>
            <a:endParaRPr lang="de-DE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de-DE"/>
              <a:t>Unterstützung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/>
              <a:t>Wert der Schule erarbeitet von der Klasse 7-8H</a:t>
            </a:r>
          </a:p>
          <a:p>
            <a:pPr algn="ctr"/>
            <a:r>
              <a:rPr lang="de-DE"/>
              <a:t>Präsentation der 8H</a:t>
            </a:r>
          </a:p>
        </p:txBody>
      </p:sp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pic>
        <p:nvPicPr>
          <p:cNvPr id="2" name="Picture 1" descr="Gehörschutz Kinder 2-10 Jahre alt, Pamir blau Banz">
            <a:extLst>
              <a:ext uri="{FF2B5EF4-FFF2-40B4-BE49-F238E27FC236}">
                <a16:creationId xmlns:a16="http://schemas.microsoft.com/office/drawing/2014/main" id="{D586822E-9704-43F6-A0DE-C3F5E813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704054"/>
            <a:ext cx="5449889" cy="5449889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259E6-F55A-5ADD-0618-E329B30B3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54" y="701488"/>
            <a:ext cx="4166509" cy="12809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CH" sz="2400" dirty="0">
                <a:solidFill>
                  <a:srgbClr val="EBEBEB"/>
                </a:solidFill>
                <a:latin typeface="Century Gothic"/>
              </a:rPr>
              <a:t>Wie bekommst du </a:t>
            </a:r>
            <a:r>
              <a:rPr lang="de-CH" sz="2400" b="1" dirty="0">
                <a:solidFill>
                  <a:srgbClr val="EBEBEB"/>
                </a:solidFill>
                <a:latin typeface="Century Gothic"/>
              </a:rPr>
              <a:t>in der Klasse</a:t>
            </a:r>
            <a:r>
              <a:rPr lang="de-CH" sz="2400" dirty="0">
                <a:solidFill>
                  <a:srgbClr val="EBEBEB"/>
                </a:solidFill>
                <a:latin typeface="Century Gothic"/>
              </a:rPr>
              <a:t> Unterstützung? Von wem?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de-CH" dirty="0">
              <a:solidFill>
                <a:srgbClr val="EBEBEB"/>
              </a:solidFill>
              <a:latin typeface="Century Gothic"/>
            </a:endParaRP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Lehrperson und Mitschülern: nachfragen, ermuntern, ermutigen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Lehrperson: Strukturhilfe 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Pamir-Kopfhörer</a:t>
            </a:r>
            <a:endParaRPr lang="de-CH" sz="2000" dirty="0">
              <a:solidFill>
                <a:srgbClr val="EBEBEB"/>
              </a:solidFill>
              <a:highlight>
                <a:srgbClr val="FFFF00"/>
              </a:highlight>
              <a:latin typeface="Century Gothic"/>
            </a:endParaRP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Duden und Wörterbuch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Klassenrat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Smiley-System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Computer, iPads und Plakate</a:t>
            </a:r>
          </a:p>
          <a:p>
            <a:pPr indent="-342900">
              <a:lnSpc>
                <a:spcPct val="90000"/>
              </a:lnSpc>
              <a:buClr>
                <a:srgbClr val="8AD0D6"/>
              </a:buClr>
            </a:pPr>
            <a:endParaRPr lang="de-CH" dirty="0">
              <a:solidFill>
                <a:srgbClr val="EBEBEB"/>
              </a:solidFill>
              <a:latin typeface="Century Gothic"/>
            </a:endParaRPr>
          </a:p>
          <a:p>
            <a:pPr indent="-342900">
              <a:lnSpc>
                <a:spcPct val="90000"/>
              </a:lnSpc>
              <a:buClr>
                <a:srgbClr val="8AD0D6"/>
              </a:buClr>
            </a:pPr>
            <a:endParaRPr lang="de-CH" dirty="0">
              <a:solidFill>
                <a:srgbClr val="EBEBEB"/>
              </a:solidFill>
              <a:latin typeface="Cooper Black"/>
            </a:endParaRPr>
          </a:p>
          <a:p>
            <a:pPr indent="-342900">
              <a:lnSpc>
                <a:spcPct val="90000"/>
              </a:lnSpc>
              <a:buClr>
                <a:srgbClr val="8AD0D6"/>
              </a:buClr>
            </a:pPr>
            <a:endParaRPr lang="de-CH" sz="1400" dirty="0">
              <a:solidFill>
                <a:srgbClr val="EBEBEB"/>
              </a:solidFill>
              <a:latin typeface="Cooper Black"/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 sz="14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705F-15EF-C6BA-72EB-D4B86DFAC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551543"/>
            <a:ext cx="4166509" cy="56722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de-CH" sz="2400" dirty="0">
                <a:solidFill>
                  <a:srgbClr val="EBEBEB"/>
                </a:solidFill>
                <a:latin typeface="Century Gothic"/>
              </a:rPr>
              <a:t>Wie bekommst du </a:t>
            </a:r>
            <a:r>
              <a:rPr lang="de-CH" sz="2400" b="1" dirty="0">
                <a:solidFill>
                  <a:srgbClr val="EBEBEB"/>
                </a:solidFill>
                <a:latin typeface="Century Gothic"/>
              </a:rPr>
              <a:t>in der Schule</a:t>
            </a:r>
            <a:r>
              <a:rPr lang="de-CH" sz="2400" dirty="0">
                <a:solidFill>
                  <a:srgbClr val="EBEBEB"/>
                </a:solidFill>
                <a:latin typeface="Century Gothic"/>
              </a:rPr>
              <a:t> Unterstützung? Von wem?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de-CH" sz="3600" dirty="0">
              <a:solidFill>
                <a:srgbClr val="EBEBEB"/>
              </a:solidFill>
              <a:latin typeface="Century Gothic"/>
            </a:endParaRP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Peacemaker : Streit Pause 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Pausenaufsicht Lehrpersonen 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Direktorin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Frau Valenti + Yves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DaZ: Frau Staub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Logo: Frau Siegenthaler</a:t>
            </a:r>
            <a:endParaRPr lang="de-CH" sz="2000" dirty="0">
              <a:solidFill>
                <a:srgbClr val="EBEBEB"/>
              </a:solidFill>
              <a:highlight>
                <a:srgbClr val="FFFF00"/>
              </a:highlight>
              <a:latin typeface="Century Gothic"/>
            </a:endParaRP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Heilpädagogin: Frau Vögeli</a:t>
            </a:r>
          </a:p>
          <a:p>
            <a:pPr lvl="1" indent="-342900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EBEBEB"/>
                </a:solidFill>
                <a:latin typeface="Century Gothic"/>
              </a:rPr>
              <a:t>Schulpsychologin: Frau Bonn  </a:t>
            </a:r>
          </a:p>
          <a:p>
            <a:pPr indent="-342900">
              <a:lnSpc>
                <a:spcPct val="90000"/>
              </a:lnSpc>
              <a:buClr>
                <a:srgbClr val="8AD0D6"/>
              </a:buClr>
            </a:pPr>
            <a:endParaRPr lang="de-CH" dirty="0">
              <a:solidFill>
                <a:srgbClr val="EBEBEB"/>
              </a:solidFill>
              <a:latin typeface="Selawik"/>
            </a:endParaRPr>
          </a:p>
        </p:txBody>
      </p:sp>
      <p:pic>
        <p:nvPicPr>
          <p:cNvPr id="2" name="Picture 1" descr="Dällikon Primarschule">
            <a:extLst>
              <a:ext uri="{FF2B5EF4-FFF2-40B4-BE49-F238E27FC236}">
                <a16:creationId xmlns:a16="http://schemas.microsoft.com/office/drawing/2014/main" id="{7A1FCBC0-2AB2-2EBF-9B81-5694AAF8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18" y="2310778"/>
            <a:ext cx="4883522" cy="278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6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BBD0D-314A-3706-1DAE-C6B06DBC8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716072"/>
            <a:ext cx="4166509" cy="5418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Clr>
                <a:srgbClr val="8AD0D6"/>
              </a:buClr>
            </a:pPr>
            <a:r>
              <a:rPr lang="de-CH" sz="2400" dirty="0">
                <a:solidFill>
                  <a:srgbClr val="EBEBEB"/>
                </a:solidFill>
                <a:latin typeface="Century Gothic"/>
              </a:rPr>
              <a:t>Wie bekommst du </a:t>
            </a:r>
            <a:r>
              <a:rPr lang="de-CH" sz="2400" b="1" dirty="0">
                <a:solidFill>
                  <a:srgbClr val="EBEBEB"/>
                </a:solidFill>
                <a:latin typeface="Century Gothic"/>
              </a:rPr>
              <a:t>in deiner Freizeit oder in deinem Alltag</a:t>
            </a:r>
            <a:r>
              <a:rPr lang="de-CH" sz="2400" dirty="0">
                <a:solidFill>
                  <a:srgbClr val="EBEBEB"/>
                </a:solidFill>
                <a:latin typeface="Century Gothic"/>
              </a:rPr>
              <a:t> </a:t>
            </a:r>
            <a:br>
              <a:rPr lang="de-CH" sz="2400" dirty="0">
                <a:solidFill>
                  <a:srgbClr val="EBEBEB"/>
                </a:solidFill>
                <a:latin typeface="Century Gothic"/>
              </a:rPr>
            </a:br>
            <a:r>
              <a:rPr lang="de-CH" sz="2400" dirty="0">
                <a:solidFill>
                  <a:srgbClr val="EBEBEB"/>
                </a:solidFill>
                <a:latin typeface="Century Gothic"/>
              </a:rPr>
              <a:t>Unterstützung? Von wem?</a:t>
            </a:r>
            <a:endParaRPr lang="en-US" sz="2400" dirty="0">
              <a:solidFill>
                <a:srgbClr val="EBEBEB"/>
              </a:solidFill>
              <a:latin typeface="Century Gothic"/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de-CH" sz="3600" dirty="0">
              <a:solidFill>
                <a:srgbClr val="EBEBEB"/>
              </a:solidFill>
              <a:latin typeface="Selawik"/>
            </a:endParaRP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de-CH" sz="2100" dirty="0">
              <a:solidFill>
                <a:srgbClr val="EBEBEB"/>
              </a:solidFill>
              <a:latin typeface="Selawi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A1863-5906-F482-31AD-97E161FAE86D}"/>
              </a:ext>
            </a:extLst>
          </p:cNvPr>
          <p:cNvSpPr txBox="1"/>
          <p:nvPr/>
        </p:nvSpPr>
        <p:spPr>
          <a:xfrm>
            <a:off x="6255612" y="1699854"/>
            <a:ext cx="5579533" cy="31290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de-CH" sz="2000" dirty="0">
                <a:latin typeface="Century Gothic"/>
                <a:cs typeface="Arial"/>
              </a:rPr>
              <a:t>von Freunden: zusammenhalten</a:t>
            </a:r>
            <a:endParaRPr lang="en-US" sz="2000" dirty="0">
              <a:latin typeface="Century Gothic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de-CH" sz="2000" dirty="0">
                <a:latin typeface="Century Gothic"/>
                <a:cs typeface="Arial"/>
              </a:rPr>
              <a:t>von der Familie: bei den Hausaufgaben, aneinander glauben und ermutigen</a:t>
            </a:r>
            <a:endParaRPr lang="en-US" sz="2000" dirty="0">
              <a:latin typeface="Century Gothic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de-CH" sz="2000" dirty="0">
                <a:latin typeface="Century Gothic"/>
                <a:cs typeface="Arial"/>
              </a:rPr>
              <a:t>von den Trainern: Erklärungen, Zeit lassen</a:t>
            </a:r>
            <a:endParaRPr lang="en-US" sz="2000" dirty="0">
              <a:latin typeface="Century Gothic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r>
              <a:rPr lang="de-CH" sz="2000" dirty="0">
                <a:latin typeface="Century Gothic"/>
                <a:cs typeface="Arial"/>
              </a:rPr>
              <a:t>von vertrauten Personen Götti/Gotti</a:t>
            </a:r>
            <a:endParaRPr lang="en-US" sz="2000" dirty="0">
              <a:latin typeface="Century Gothic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Courier New,monospace"/>
              <a:buChar char="o"/>
            </a:pPr>
            <a:endParaRPr lang="de-CH" sz="2000" dirty="0">
              <a:latin typeface="Century Gothic"/>
              <a:cs typeface="Arial"/>
            </a:endParaRPr>
          </a:p>
          <a:p>
            <a:pPr algn="l"/>
            <a:endParaRPr lang="en-US" sz="2000" b="1" dirty="0">
              <a:latin typeface="Selawik"/>
              <a:cs typeface="Arial"/>
            </a:endParaRPr>
          </a:p>
        </p:txBody>
      </p:sp>
      <p:pic>
        <p:nvPicPr>
          <p:cNvPr id="5" name="Picture 4" descr="Bild 2 Zusammenhalten. Vor allem in dieser Zeit ist das besonders wichtig.  Foto Pixabay - KulturVision e.V.">
            <a:extLst>
              <a:ext uri="{FF2B5EF4-FFF2-40B4-BE49-F238E27FC236}">
                <a16:creationId xmlns:a16="http://schemas.microsoft.com/office/drawing/2014/main" id="{F9478519-F324-AD97-8537-C7B8520A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53" y="3417037"/>
            <a:ext cx="2743199" cy="22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0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EA38B-AF6A-8684-C051-33F6C8110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489858"/>
            <a:ext cx="6188189" cy="573396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Clr>
                <a:srgbClr val="F7F7F7"/>
              </a:buClr>
            </a:pPr>
            <a:r>
              <a:rPr lang="de-CH" sz="2400" b="1" dirty="0">
                <a:solidFill>
                  <a:srgbClr val="FFFFFF"/>
                </a:solidFill>
                <a:latin typeface="Century Gothic"/>
              </a:rPr>
              <a:t>Wie</a:t>
            </a:r>
            <a:r>
              <a:rPr lang="de-CH" sz="2400" dirty="0">
                <a:solidFill>
                  <a:srgbClr val="FFFFFF"/>
                </a:solidFill>
                <a:latin typeface="Century Gothic"/>
              </a:rPr>
              <a:t> gibst du Unterstützung? </a:t>
            </a:r>
            <a:r>
              <a:rPr lang="de-CH" sz="2400" b="1" dirty="0">
                <a:solidFill>
                  <a:srgbClr val="FFFFFF"/>
                </a:solidFill>
                <a:latin typeface="Century Gothic"/>
              </a:rPr>
              <a:t>Wem</a:t>
            </a:r>
            <a:r>
              <a:rPr lang="de-CH" sz="2400" dirty="0">
                <a:solidFill>
                  <a:srgbClr val="FFFFFF"/>
                </a:solidFill>
                <a:latin typeface="Century Gothic"/>
              </a:rPr>
              <a:t> gibst du Unterstützung?</a:t>
            </a:r>
            <a:endParaRPr lang="en-US" sz="2400" dirty="0">
              <a:solidFill>
                <a:srgbClr val="FFFFFF"/>
              </a:solidFill>
              <a:latin typeface="Century Gothic"/>
            </a:endParaRP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endParaRPr lang="de-CH" sz="2100" dirty="0">
              <a:solidFill>
                <a:srgbClr val="FFFFFF"/>
              </a:solidFill>
              <a:latin typeface="Century Gothic"/>
            </a:endParaRP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zum Lachen bringen, falls traurig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Tipps geben, zusammen arbeiten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teilen, gemeinsam Zeit verbringen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jemanden trösten, zuhören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auf andere Gedanken bringen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nochmals erklären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geduldig sein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de-CH" sz="2000" dirty="0">
                <a:solidFill>
                  <a:srgbClr val="FFFFFF"/>
                </a:solidFill>
                <a:latin typeface="Century Gothic"/>
              </a:rPr>
              <a:t>probieren, die Person zu verstehen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endParaRPr lang="de-CH" sz="2100" dirty="0">
              <a:solidFill>
                <a:srgbClr val="FFFFFF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buNone/>
            </a:pPr>
            <a:endParaRPr lang="de-CH" sz="2100" dirty="0">
              <a:solidFill>
                <a:srgbClr val="FFFFFF"/>
              </a:solidFill>
              <a:latin typeface="Selawik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erzfunk Live: Wie tröstet man jemanden? - Die Seite mit der Maus - WDR">
            <a:extLst>
              <a:ext uri="{FF2B5EF4-FFF2-40B4-BE49-F238E27FC236}">
                <a16:creationId xmlns:a16="http://schemas.microsoft.com/office/drawing/2014/main" id="{A300F4E7-8F6E-45C1-EE57-39DB514C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70" r="31721"/>
          <a:stretch>
            <a:fillRect/>
          </a:stretch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31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7501C-47C8-4D4D-9184-F1DCE9C1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603440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Visualisieren – wie?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25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D96492-AABF-CF5B-D411-D3C881A2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7" r="5128" b="3"/>
          <a:stretch/>
        </p:blipFill>
        <p:spPr>
          <a:xfrm>
            <a:off x="548140" y="1334459"/>
            <a:ext cx="2670808" cy="4195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C653E-E81A-1922-A5EB-0C786111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25" b="5"/>
          <a:stretch/>
        </p:blipFill>
        <p:spPr>
          <a:xfrm>
            <a:off x="3423601" y="1334459"/>
            <a:ext cx="2670810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EC296-265C-D594-58FD-D4C13412ED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025" b="5"/>
          <a:stretch/>
        </p:blipFill>
        <p:spPr>
          <a:xfrm>
            <a:off x="3423601" y="3474655"/>
            <a:ext cx="2670810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61471C67-EA89-48CA-D211-A97C8F48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283" y="997004"/>
            <a:ext cx="5116370" cy="5251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v"/>
            </a:pPr>
            <a:endParaRPr lang="en-US" dirty="0"/>
          </a:p>
          <a:p>
            <a:pPr>
              <a:buClr>
                <a:srgbClr val="8AD0D6"/>
              </a:buClr>
              <a:buFont typeface="Wingdings" charset="2"/>
              <a:buChar char="v"/>
            </a:pPr>
            <a:endParaRPr lang="en-US" dirty="0"/>
          </a:p>
          <a:p>
            <a:pPr>
              <a:buClr>
                <a:srgbClr val="8AD0D6"/>
              </a:buClr>
              <a:buFont typeface="Wingdings" charset="2"/>
              <a:buChar char="v"/>
            </a:pPr>
            <a:r>
              <a:rPr lang="de-CH" sz="2100" dirty="0"/>
              <a:t>Unsere</a:t>
            </a:r>
            <a:r>
              <a:rPr lang="en-US" sz="2100" dirty="0"/>
              <a:t> Ideen </a:t>
            </a:r>
            <a:r>
              <a:rPr lang="de-CH" sz="2100" dirty="0"/>
              <a:t>haben</a:t>
            </a:r>
            <a:r>
              <a:rPr lang="en-US" sz="2100" dirty="0"/>
              <a:t> </a:t>
            </a:r>
            <a:r>
              <a:rPr lang="de-CH" sz="2100" dirty="0"/>
              <a:t>wir </a:t>
            </a:r>
            <a:r>
              <a:rPr lang="en-US" sz="2100" dirty="0"/>
              <a:t>in </a:t>
            </a:r>
            <a:r>
              <a:rPr lang="de-CH" sz="2100" dirty="0"/>
              <a:t>Zeichnungen umgewandelt.</a:t>
            </a:r>
            <a:endParaRPr lang="en-US" sz="2100" dirty="0"/>
          </a:p>
          <a:p>
            <a:pPr>
              <a:buClr>
                <a:srgbClr val="8AD0D6"/>
              </a:buClr>
              <a:buFont typeface="Wingdings" charset="2"/>
              <a:buChar char="v"/>
            </a:pPr>
            <a:endParaRPr lang="de-CH" sz="2100" dirty="0"/>
          </a:p>
          <a:p>
            <a:pPr>
              <a:buClr>
                <a:srgbClr val="8AD0D6"/>
              </a:buClr>
              <a:buFont typeface="Wingdings,Sans-Serif" charset="2"/>
              <a:buChar char="v"/>
            </a:pPr>
            <a:r>
              <a:rPr lang="de-CH" dirty="0"/>
              <a:t>Wir haben mit Hilfe dieses Buches gearbeitet.</a:t>
            </a:r>
          </a:p>
          <a:p>
            <a:pPr marL="0" indent="0">
              <a:buClr>
                <a:srgbClr val="8AD0D6"/>
              </a:buClr>
              <a:buNone/>
            </a:pPr>
            <a:endParaRPr lang="de-CH" dirty="0"/>
          </a:p>
          <a:p>
            <a:pPr>
              <a:buClr>
                <a:srgbClr val="8AD0D6"/>
              </a:buClr>
              <a:buFont typeface="Wingdings,Sans-Serif" charset="2"/>
              <a:buChar char="v"/>
            </a:pPr>
            <a:r>
              <a:rPr lang="de-CH" dirty="0"/>
              <a:t>In diesem Buch zeigen sie dir Schritt für Schritt wie man es zeichnet. Unsere Lehrerin hat uns daraus Kopien gegeben.</a:t>
            </a:r>
            <a:endParaRPr lang="en-US" dirty="0"/>
          </a:p>
          <a:p>
            <a:pPr marL="0" indent="0">
              <a:buClr>
                <a:srgbClr val="8AD0D6"/>
              </a:buClr>
              <a:buNone/>
            </a:pPr>
            <a:endParaRPr lang="de-CH" sz="2100" dirty="0"/>
          </a:p>
          <a:p>
            <a:pPr>
              <a:buClr>
                <a:srgbClr val="8AD0D6"/>
              </a:buClr>
              <a:buFont typeface="Wingdings" charset="2"/>
              <a:buChar char="v"/>
            </a:pPr>
            <a:endParaRPr lang="de-CH" sz="2400" dirty="0"/>
          </a:p>
          <a:p>
            <a:pPr>
              <a:buClr>
                <a:srgbClr val="8AD0D6"/>
              </a:buClr>
              <a:buFont typeface="Wingdings" charset="2"/>
              <a:buChar char="v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5519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6DAF-E028-468F-79F5-2E7217FA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/>
              <a:buChar char="v"/>
            </a:pPr>
            <a:r>
              <a:rPr lang="de-CH" sz="4000"/>
              <a:t>Wo kann man auch noch mit Zeichnungen visualisieren?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4569-17FC-8C74-C5B2-0A8958676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35336" cy="450924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1E5155">
                  <a:lumMod val="40000"/>
                  <a:lumOff val="60000"/>
                </a:srgbClr>
              </a:buClr>
              <a:buFont typeface="Arial" charset="2"/>
              <a:buChar char="•"/>
            </a:pPr>
            <a:r>
              <a:rPr lang="de-CH" sz="2800"/>
              <a:t>Auswendig lernen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BG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TTG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Geometrie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Lernen für Tests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Einkaufsliste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r>
              <a:rPr lang="de-CH" sz="2800"/>
              <a:t>In einem Buch/Geschichte/Comic</a:t>
            </a:r>
          </a:p>
          <a:p>
            <a:pPr>
              <a:buClr>
                <a:srgbClr val="8AD0D6"/>
              </a:buClr>
              <a:buFont typeface="Arial" charset="2"/>
              <a:buChar char="•"/>
            </a:pPr>
            <a:endParaRPr lang="de-CH" sz="2800"/>
          </a:p>
          <a:p>
            <a:pPr marL="0" indent="0">
              <a:buClr>
                <a:srgbClr val="8AD0D6"/>
              </a:buClr>
              <a:buNone/>
            </a:pPr>
            <a:r>
              <a:rPr lang="de-CH" sz="2800"/>
              <a:t>                </a:t>
            </a:r>
          </a:p>
          <a:p>
            <a:pPr marL="0" indent="0">
              <a:buNone/>
            </a:pPr>
            <a:r>
              <a:rPr lang="de-CH" sz="280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6112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DC32-AD7E-FE79-FABE-ABB12073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CH" sz="4000"/>
              <a:t>Unsere Versuche</a:t>
            </a:r>
            <a:r>
              <a:rPr lang="en-US" sz="4000"/>
              <a:t> 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55548-8D19-87F2-EBAD-B61FEACC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58" y="1154391"/>
            <a:ext cx="2953512" cy="221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AAD58-3C9F-A048-2203-B2B29FF4F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066" y="1151343"/>
            <a:ext cx="2953512" cy="221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7367B-04C0-9784-452E-C3902D1B3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805" y="1151343"/>
            <a:ext cx="2953512" cy="221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9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23FF-202F-EF88-338E-E6BF9F7C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Wie sind wir vorgegangen?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019E-DABB-3767-D5F5-308CD1DD7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CH" sz="2100" dirty="0"/>
              <a:t>Zuerst haben wir unsere Ideen auf einen Sudelblatt gezeichnet mit Bleistift.</a:t>
            </a:r>
          </a:p>
          <a:p>
            <a:pPr>
              <a:buClr>
                <a:srgbClr val="8AD0D6"/>
              </a:buClr>
            </a:pPr>
            <a:r>
              <a:rPr lang="de-CH" sz="2100" dirty="0"/>
              <a:t>Nach ein paar Versuchen hatten wir die fertige Zeichnung.</a:t>
            </a:r>
          </a:p>
          <a:p>
            <a:pPr>
              <a:buClr>
                <a:srgbClr val="8AD0D6"/>
              </a:buClr>
            </a:pPr>
            <a:r>
              <a:rPr lang="de-CH" sz="2100" dirty="0"/>
              <a:t>Danach hatten wir die fertige Zeichnung auf ein weisses Blatt gezeichnet, zuerst haben wir mit Bleistift und dann mit einem schwarzen Stift gemalt.</a:t>
            </a:r>
          </a:p>
          <a:p>
            <a:pPr>
              <a:buClr>
                <a:srgbClr val="8AD0D6"/>
              </a:buClr>
            </a:pPr>
            <a:r>
              <a:rPr lang="de-CH" sz="2100" dirty="0"/>
              <a:t>Dann haben wir die Zeichnung mit Farbe angemalt.</a:t>
            </a:r>
          </a:p>
          <a:p>
            <a:pPr>
              <a:buClr>
                <a:srgbClr val="8AD0D6"/>
              </a:buClr>
            </a:pPr>
            <a:endParaRPr lang="de-CH" sz="2100" dirty="0"/>
          </a:p>
          <a:p>
            <a:pPr marL="0" indent="0">
              <a:buClr>
                <a:srgbClr val="8AD0D6"/>
              </a:buClr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24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9BF9-889B-51A7-35D0-5203EECF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85" y="673588"/>
            <a:ext cx="9404723" cy="1400530"/>
          </a:xfrm>
        </p:spPr>
        <p:txBody>
          <a:bodyPr/>
          <a:lstStyle/>
          <a:p>
            <a:r>
              <a:rPr lang="en-US">
                <a:latin typeface="Century Gothic"/>
                <a:cs typeface="Cavolini"/>
              </a:rPr>
              <a:t>Unser </a:t>
            </a:r>
            <a:r>
              <a:rPr lang="en-US" err="1">
                <a:latin typeface="Century Gothic"/>
                <a:cs typeface="Cavolini"/>
              </a:rPr>
              <a:t>Produkt</a:t>
            </a:r>
            <a:endParaRPr lang="en-US">
              <a:latin typeface="Century Gothic"/>
              <a:cs typeface="Cavolini"/>
            </a:endParaRPr>
          </a:p>
        </p:txBody>
      </p:sp>
      <p:pic>
        <p:nvPicPr>
          <p:cNvPr id="4" name="Content Placeholder 3" descr="fertiges_Plakat.jpeg">
            <a:extLst>
              <a:ext uri="{FF2B5EF4-FFF2-40B4-BE49-F238E27FC236}">
                <a16:creationId xmlns:a16="http://schemas.microsoft.com/office/drawing/2014/main" id="{53B354A9-EF0B-842E-2909-501693CE1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878" t="13986" r="9694" b="8038"/>
          <a:stretch/>
        </p:blipFill>
        <p:spPr>
          <a:xfrm>
            <a:off x="1510117" y="1543219"/>
            <a:ext cx="8813281" cy="50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40EA7-9133-2FA5-C7B1-12B6480B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Die </a:t>
            </a:r>
            <a:r>
              <a:rPr lang="en-US" sz="3600" err="1">
                <a:solidFill>
                  <a:srgbClr val="EBEBEB"/>
                </a:solidFill>
              </a:rPr>
              <a:t>drei</a:t>
            </a:r>
            <a:r>
              <a:rPr lang="en-US" sz="3600">
                <a:solidFill>
                  <a:srgbClr val="EBEBEB"/>
                </a:solidFill>
              </a:rPr>
              <a:t> </a:t>
            </a:r>
            <a:r>
              <a:rPr lang="en-US" sz="3600" err="1">
                <a:solidFill>
                  <a:srgbClr val="EBEBEB"/>
                </a:solidFill>
              </a:rPr>
              <a:t>Werte</a:t>
            </a:r>
            <a:r>
              <a:rPr lang="en-US" sz="3600">
                <a:solidFill>
                  <a:srgbClr val="EBEBEB"/>
                </a:solidFill>
              </a:rPr>
              <a:t> der Schule Courtepin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CH"/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54309DCD-E0CB-D7EB-3BF4-AFBD07BCE4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327688"/>
              </p:ext>
            </p:extLst>
          </p:nvPr>
        </p:nvGraphicFramePr>
        <p:xfrm>
          <a:off x="701122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657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987BF-E298-AC97-9992-5141ECB4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90279"/>
            <a:ext cx="8946541" cy="5358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Das </a:t>
            </a:r>
            <a:r>
              <a:rPr lang="en-US" dirty="0" err="1"/>
              <a:t>Plakat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eingeteilt</a:t>
            </a:r>
            <a:r>
              <a:rPr lang="en-US" dirty="0"/>
              <a:t> in vier </a:t>
            </a:r>
            <a:r>
              <a:rPr lang="en-US" dirty="0" err="1"/>
              <a:t>verschiedene</a:t>
            </a:r>
            <a:r>
              <a:rPr lang="en-US" dirty="0"/>
              <a:t> </a:t>
            </a:r>
            <a:r>
              <a:rPr lang="en-US" dirty="0" err="1"/>
              <a:t>Aspekte</a:t>
            </a:r>
            <a:r>
              <a:rPr lang="en-US" dirty="0"/>
              <a:t>:</a:t>
            </a:r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r>
              <a:rPr lang="en-US" dirty="0" err="1"/>
              <a:t>Strategien</a:t>
            </a:r>
            <a:r>
              <a:rPr lang="en-US" dirty="0"/>
              <a:t> und </a:t>
            </a:r>
            <a:r>
              <a:rPr lang="en-US" dirty="0" err="1"/>
              <a:t>Methoden</a:t>
            </a:r>
            <a:r>
              <a:rPr lang="en-US" dirty="0"/>
              <a:t>, die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unterstützen</a:t>
            </a:r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r>
              <a:rPr lang="en-US" dirty="0" err="1"/>
              <a:t>Hilfsmittel</a:t>
            </a:r>
            <a:r>
              <a:rPr lang="en-US" dirty="0"/>
              <a:t>, die </a:t>
            </a:r>
            <a:r>
              <a:rPr lang="en-US" dirty="0" err="1"/>
              <a:t>wir</a:t>
            </a:r>
            <a:r>
              <a:rPr lang="en-US" dirty="0"/>
              <a:t> in der Schule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Verfügung</a:t>
            </a:r>
            <a:r>
              <a:rPr lang="en-US" dirty="0"/>
              <a:t> </a:t>
            </a:r>
            <a:r>
              <a:rPr lang="en-US" dirty="0" err="1"/>
              <a:t>haben</a:t>
            </a:r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>
              <a:buClr>
                <a:srgbClr val="8AD0D6"/>
              </a:buClr>
            </a:pPr>
            <a:endParaRPr lang="en-US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/>
          </a:p>
        </p:txBody>
      </p:sp>
      <p:pic>
        <p:nvPicPr>
          <p:cNvPr id="4" name="Content Placeholder 3" descr="fertiges_Plakat.jpeg">
            <a:extLst>
              <a:ext uri="{FF2B5EF4-FFF2-40B4-BE49-F238E27FC236}">
                <a16:creationId xmlns:a16="http://schemas.microsoft.com/office/drawing/2014/main" id="{EA86F14C-3EBD-6D0E-2136-8BD4A396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6" t="13977" r="50581" b="49773"/>
          <a:stretch>
            <a:fillRect/>
          </a:stretch>
        </p:blipFill>
        <p:spPr>
          <a:xfrm>
            <a:off x="3648156" y="1713375"/>
            <a:ext cx="4387083" cy="2358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06157-EAEB-1625-E438-8C42ED2D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36" t="13476" r="10306" b="59013"/>
          <a:stretch/>
        </p:blipFill>
        <p:spPr>
          <a:xfrm>
            <a:off x="6377279" y="4707884"/>
            <a:ext cx="2583328" cy="13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1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2BF31-61CD-56DA-89E1-5577D51DC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B3FC-83DF-2D5A-1887-050CBC76F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90279"/>
            <a:ext cx="8946541" cy="5358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Clr>
                <a:srgbClr val="8AD0D6"/>
              </a:buClr>
              <a:buFont typeface="Courier New" charset="2"/>
              <a:buChar char="o"/>
            </a:pPr>
            <a:r>
              <a:rPr lang="en-US" dirty="0" err="1"/>
              <a:t>Personen</a:t>
            </a:r>
            <a:r>
              <a:rPr lang="en-US" dirty="0"/>
              <a:t>, von </a:t>
            </a:r>
            <a:r>
              <a:rPr lang="en-US" dirty="0" err="1"/>
              <a:t>denen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Unterstützung</a:t>
            </a:r>
            <a:r>
              <a:rPr lang="en-US" dirty="0"/>
              <a:t> </a:t>
            </a:r>
            <a:r>
              <a:rPr lang="en-US" dirty="0" err="1"/>
              <a:t>einfordern</a:t>
            </a:r>
            <a:r>
              <a:rPr lang="en-US" dirty="0"/>
              <a:t> und </a:t>
            </a:r>
            <a:r>
              <a:rPr lang="en-US" dirty="0" err="1"/>
              <a:t>erhalten</a:t>
            </a:r>
            <a:r>
              <a:rPr lang="en-US" dirty="0"/>
              <a:t>​</a:t>
            </a:r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 dirty="0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r>
              <a:rPr lang="en-US" dirty="0"/>
              <a:t>Art und Weisen,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unterstützen</a:t>
            </a:r>
          </a:p>
          <a:p>
            <a:pPr>
              <a:buClr>
                <a:srgbClr val="8AD0D6"/>
              </a:buClr>
            </a:pPr>
            <a:endParaRPr lang="en-US"/>
          </a:p>
          <a:p>
            <a:pPr lvl="1">
              <a:buClr>
                <a:srgbClr val="8AD0D6"/>
              </a:buClr>
              <a:buFont typeface="Courier New" charset="2"/>
              <a:buChar char="o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4AE82-39ED-C263-D9C5-7B4D8977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6" t="49570" r="40318" b="9170"/>
          <a:stretch/>
        </p:blipFill>
        <p:spPr>
          <a:xfrm>
            <a:off x="4888830" y="1286155"/>
            <a:ext cx="3920444" cy="23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2BE6A-3E01-C4D6-31A8-CD93C50F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94" t="40291" r="9823" b="10086"/>
          <a:stretch/>
        </p:blipFill>
        <p:spPr>
          <a:xfrm>
            <a:off x="6412684" y="3952564"/>
            <a:ext cx="3036979" cy="25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9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AD39A-B2ED-D2E8-63F7-041FF31C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697491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 b="0" i="0" kern="1200" dirty="0">
                <a:latin typeface="+mj-lt"/>
                <a:ea typeface="+mj-ea"/>
                <a:cs typeface="+mj-cs"/>
              </a:rPr>
              <a:t>Unser </a:t>
            </a:r>
            <a:r>
              <a:rPr lang="en-US" sz="7200" dirty="0"/>
              <a:t>Thema</a:t>
            </a:r>
            <a:r>
              <a:rPr lang="en-US" sz="7200" b="0" i="0" kern="1200" dirty="0">
                <a:latin typeface="+mj-lt"/>
                <a:ea typeface="+mj-ea"/>
                <a:cs typeface="+mj-cs"/>
              </a:rPr>
              <a:t> in der Schule </a:t>
            </a:r>
            <a:r>
              <a:rPr lang="en-US" sz="7200" b="0" i="0" kern="1200" dirty="0" err="1">
                <a:latin typeface="+mj-lt"/>
                <a:ea typeface="+mj-ea"/>
                <a:cs typeface="+mj-cs"/>
              </a:rPr>
              <a:t>ist</a:t>
            </a:r>
            <a:r>
              <a:rPr lang="en-US" sz="7200" b="0" i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dirty="0" err="1"/>
              <a:t>Unterstützung</a:t>
            </a:r>
            <a:endParaRPr lang="en-US" sz="7200" b="0" i="0" kern="1200" dirty="0"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971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944D7-72A1-2021-6A4A-27DB443D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63" y="1447800"/>
            <a:ext cx="3546210" cy="4572000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solidFill>
                  <a:srgbClr val="F2F2F2"/>
                </a:solidFill>
              </a:rPr>
              <a:t>Unsere</a:t>
            </a:r>
            <a:r>
              <a:rPr lang="en-US" sz="4000" dirty="0">
                <a:solidFill>
                  <a:srgbClr val="F2F2F2"/>
                </a:solidFill>
              </a:rPr>
              <a:t> </a:t>
            </a:r>
            <a:r>
              <a:rPr lang="en-US" sz="4000" dirty="0" err="1">
                <a:solidFill>
                  <a:srgbClr val="F2F2F2"/>
                </a:solidFill>
              </a:rPr>
              <a:t>Lehrerin</a:t>
            </a:r>
            <a:r>
              <a:rPr lang="en-US" sz="4000" dirty="0">
                <a:solidFill>
                  <a:srgbClr val="F2F2F2"/>
                </a:solidFill>
              </a:rPr>
              <a:t> hat </a:t>
            </a:r>
            <a:r>
              <a:rPr lang="en-US" sz="4000" dirty="0" err="1">
                <a:solidFill>
                  <a:srgbClr val="F2F2F2"/>
                </a:solidFill>
              </a:rPr>
              <a:t>uns</a:t>
            </a:r>
            <a:r>
              <a:rPr lang="en-US" sz="4000" dirty="0">
                <a:solidFill>
                  <a:srgbClr val="F2F2F2"/>
                </a:solidFill>
              </a:rPr>
              <a:t> </a:t>
            </a:r>
            <a:r>
              <a:rPr lang="en-US" sz="4000" dirty="0" err="1">
                <a:solidFill>
                  <a:srgbClr val="F2F2F2"/>
                </a:solidFill>
              </a:rPr>
              <a:t>Fragen</a:t>
            </a:r>
            <a:r>
              <a:rPr lang="en-US" sz="4000" dirty="0">
                <a:solidFill>
                  <a:srgbClr val="F2F2F2"/>
                </a:solidFill>
              </a:rPr>
              <a:t> </a:t>
            </a:r>
            <a:r>
              <a:rPr lang="en-US" sz="4000" dirty="0" err="1">
                <a:solidFill>
                  <a:srgbClr val="F2F2F2"/>
                </a:solidFill>
              </a:rPr>
              <a:t>zum</a:t>
            </a:r>
            <a:r>
              <a:rPr lang="en-US" sz="4000" dirty="0">
                <a:solidFill>
                  <a:srgbClr val="F2F2F2"/>
                </a:solidFill>
              </a:rPr>
              <a:t> Thema </a:t>
            </a:r>
            <a:r>
              <a:rPr lang="en-US" sz="4000" dirty="0" err="1">
                <a:solidFill>
                  <a:srgbClr val="F2F2F2"/>
                </a:solidFill>
              </a:rPr>
              <a:t>Unterstützung</a:t>
            </a:r>
            <a:r>
              <a:rPr lang="en-US" sz="4000" dirty="0">
                <a:solidFill>
                  <a:srgbClr val="F2F2F2"/>
                </a:solidFill>
              </a:rPr>
              <a:t> </a:t>
            </a:r>
            <a:r>
              <a:rPr lang="en-US" sz="4000" dirty="0" err="1">
                <a:solidFill>
                  <a:srgbClr val="F2F2F2"/>
                </a:solidFill>
              </a:rPr>
              <a:t>gestellt</a:t>
            </a:r>
            <a:endParaRPr lang="en-US" sz="4000" dirty="0">
              <a:solidFill>
                <a:srgbClr val="F2F2F2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8B4F33-BD25-29AD-928E-0319F06DB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865246"/>
              </p:ext>
            </p:extLst>
          </p:nvPr>
        </p:nvGraphicFramePr>
        <p:xfrm>
          <a:off x="4733718" y="1145242"/>
          <a:ext cx="7325283" cy="498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39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1CCD-3AE1-2A13-898F-0FDE8728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Methode: placemat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268CE-E0BA-C503-9334-E42CCD7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5" y="2321703"/>
            <a:ext cx="5451627" cy="3657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81118-8EFE-7E17-A350-74256B69C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29" y="2052214"/>
            <a:ext cx="4415293" cy="419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Century Gothic"/>
              </a:rPr>
              <a:t>Kooperatives </a:t>
            </a:r>
            <a:r>
              <a:rPr lang="en-US" err="1">
                <a:latin typeface="Century Gothic"/>
              </a:rPr>
              <a:t>Lernen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mit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grafischem</a:t>
            </a:r>
            <a:r>
              <a:rPr lang="en-US">
                <a:latin typeface="Century Gothic"/>
              </a:rPr>
              <a:t> Ansatz</a:t>
            </a:r>
            <a:endParaRPr lang="en-US"/>
          </a:p>
          <a:p>
            <a:pPr>
              <a:buClr>
                <a:srgbClr val="8AD0D6"/>
              </a:buClr>
            </a:pPr>
            <a:r>
              <a:rPr lang="en-US">
                <a:latin typeface="Century Gothic"/>
              </a:rPr>
              <a:t>Gruppen </a:t>
            </a:r>
            <a:r>
              <a:rPr lang="en-US" err="1">
                <a:latin typeface="Century Gothic"/>
              </a:rPr>
              <a:t>zu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dritt</a:t>
            </a:r>
            <a:endParaRPr lang="en-US">
              <a:latin typeface="Century Gothic"/>
            </a:endParaRPr>
          </a:p>
          <a:p>
            <a:pPr>
              <a:buClr>
                <a:srgbClr val="8AD0D6"/>
              </a:buClr>
            </a:pPr>
            <a:r>
              <a:rPr lang="en-US" err="1">
                <a:latin typeface="Century Gothic"/>
              </a:rPr>
              <a:t>Ablauf</a:t>
            </a:r>
            <a:r>
              <a:rPr lang="en-US">
                <a:latin typeface="Century Gothic"/>
              </a:rPr>
              <a:t>:</a:t>
            </a:r>
          </a:p>
          <a:p>
            <a:pPr marL="800100" lvl="1" indent="-342900">
              <a:buClr>
                <a:srgbClr val="8AD0D6"/>
              </a:buClr>
              <a:buAutoNum type="arabicPeriod"/>
            </a:pPr>
            <a:r>
              <a:rPr lang="en-US">
                <a:latin typeface="Century Gothic"/>
              </a:rPr>
              <a:t>Jeder </a:t>
            </a:r>
            <a:r>
              <a:rPr lang="en-US" err="1">
                <a:latin typeface="Century Gothic"/>
              </a:rPr>
              <a:t>schrieb</a:t>
            </a:r>
            <a:r>
              <a:rPr lang="en-US">
                <a:latin typeface="Century Gothic"/>
              </a:rPr>
              <a:t> seine </a:t>
            </a:r>
            <a:r>
              <a:rPr lang="en-US" err="1">
                <a:latin typeface="Century Gothic"/>
              </a:rPr>
              <a:t>Antworten</a:t>
            </a:r>
            <a:r>
              <a:rPr lang="en-US">
                <a:latin typeface="Century Gothic"/>
              </a:rPr>
              <a:t> in seinen </a:t>
            </a:r>
            <a:r>
              <a:rPr lang="en-US" err="1">
                <a:latin typeface="Century Gothic"/>
              </a:rPr>
              <a:t>Abschnitt</a:t>
            </a:r>
            <a:r>
              <a:rPr lang="en-US">
                <a:latin typeface="Century Gothic"/>
              </a:rPr>
              <a:t> rein</a:t>
            </a:r>
          </a:p>
          <a:p>
            <a:pPr marL="800100" lvl="1" indent="-342900">
              <a:buClr>
                <a:srgbClr val="8AD0D6"/>
              </a:buClr>
              <a:buAutoNum type="arabicPeriod"/>
            </a:pPr>
            <a:r>
              <a:rPr lang="en-US" err="1">
                <a:latin typeface="Century Gothic"/>
              </a:rPr>
              <a:t>Zusammen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diskutieren</a:t>
            </a:r>
            <a:r>
              <a:rPr lang="en-US">
                <a:latin typeface="Century Gothic"/>
              </a:rPr>
              <a:t> und </a:t>
            </a:r>
            <a:r>
              <a:rPr lang="en-US" err="1">
                <a:latin typeface="Century Gothic"/>
              </a:rPr>
              <a:t>vorstellen</a:t>
            </a:r>
            <a:endParaRPr lang="en-US">
              <a:latin typeface="Century Gothic"/>
            </a:endParaRPr>
          </a:p>
          <a:p>
            <a:pPr marL="800100" lvl="1">
              <a:buClr>
                <a:srgbClr val="8AD0D6"/>
              </a:buClr>
              <a:buAutoNum type="arabicPeriod"/>
            </a:pPr>
            <a:r>
              <a:rPr lang="en-US">
                <a:latin typeface="Century Gothic"/>
              </a:rPr>
              <a:t>In die Mitte </a:t>
            </a:r>
            <a:r>
              <a:rPr lang="en-US" err="1">
                <a:latin typeface="Century Gothic"/>
              </a:rPr>
              <a:t>wird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geschrieben</a:t>
            </a:r>
            <a:r>
              <a:rPr lang="en-US">
                <a:latin typeface="Century Gothic"/>
              </a:rPr>
              <a:t>, </a:t>
            </a:r>
            <a:r>
              <a:rPr lang="en-US" err="1">
                <a:latin typeface="Century Gothic"/>
              </a:rPr>
              <a:t>mit</a:t>
            </a:r>
            <a:r>
              <a:rPr lang="en-US">
                <a:latin typeface="Century Gothic"/>
              </a:rPr>
              <a:t> dem alle </a:t>
            </a:r>
            <a:r>
              <a:rPr lang="en-US" err="1">
                <a:latin typeface="Century Gothic"/>
              </a:rPr>
              <a:t>einverstanden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sind</a:t>
            </a:r>
            <a:endParaRPr lang="en-US">
              <a:latin typeface="Century Gothic"/>
            </a:endParaRPr>
          </a:p>
          <a:p>
            <a:pPr>
              <a:buClr>
                <a:srgbClr val="8AD0D6"/>
              </a:buClr>
            </a:pPr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427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06B7789-FFF2-39F4-26D1-5A4F8D5C1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" y="427797"/>
            <a:ext cx="4307086" cy="5692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Beispiel 1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71168-9A73-EAD8-B941-5A01B31B3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48374" y="1447799"/>
            <a:ext cx="6096001" cy="457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93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F42A1-8CCA-1190-C154-323D04BC5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" y="326944"/>
            <a:ext cx="4217438" cy="5692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Beispiel 2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0FF2647-D798-FA0A-AC8D-49C1DD60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374" y="1447799"/>
            <a:ext cx="6096001" cy="45720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43195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1263B-8695-F94D-65BC-8DF60379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5A6648-AD57-9614-D2F9-BD0FB857E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08FBA4F-A14F-638E-12A3-51CC4E93E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E5BAD6F-0308-0F40-90D7-C46F03779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6BE826-C4C5-1F28-D72E-CC667F02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9536F-A5B8-E884-99C2-8EC561D46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" y="326944"/>
            <a:ext cx="4217438" cy="5692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Beispiel 3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508B434-ED23-F0B1-086C-0A5CDD41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30005" y="1464446"/>
            <a:ext cx="6081204" cy="45609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363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335F9-3067-779F-F44E-994E83E9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13FF8-2B3C-4BC1-B3E4-254B3F8C3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5DBC8-6C94-B586-5BE9-23F6EF4D7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58" y="618609"/>
            <a:ext cx="3947962" cy="56211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solidFill>
                  <a:schemeClr val="bg1"/>
                </a:solidFill>
                <a:latin typeface="Century Gothic"/>
              </a:rPr>
              <a:t>Austausch</a:t>
            </a:r>
            <a:r>
              <a:rPr lang="en-US">
                <a:solidFill>
                  <a:schemeClr val="bg1"/>
                </a:solidFill>
                <a:latin typeface="Century Gothic"/>
              </a:rPr>
              <a:t> und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Festhalten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der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gemeinsamen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Werte</a:t>
            </a:r>
            <a:endParaRPr lang="en-US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9C1207E-FFD8-4821-AFE6-71C72436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2B199503-2632-490F-8EB2-759D8870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C7CB4-0228-486A-931A-262ABB67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0D7ED-4AF4-9CCD-4E13-ADD1DBB4E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452" y="1410459"/>
            <a:ext cx="6495847" cy="188514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Clr>
                <a:srgbClr val="F7F7F7"/>
              </a:buClr>
            </a:pPr>
            <a:r>
              <a:rPr lang="en-US" sz="2100" dirty="0">
                <a:latin typeface="Century Gothic"/>
                <a:ea typeface="Cambria"/>
              </a:rPr>
              <a:t>Was </a:t>
            </a:r>
            <a:r>
              <a:rPr lang="en-US" sz="2100" dirty="0" err="1">
                <a:latin typeface="Century Gothic"/>
                <a:ea typeface="Cambria"/>
              </a:rPr>
              <a:t>bedeutet</a:t>
            </a:r>
            <a:r>
              <a:rPr lang="en-US" sz="2100" dirty="0">
                <a:latin typeface="Century Gothic"/>
                <a:ea typeface="Cambria"/>
              </a:rPr>
              <a:t> </a:t>
            </a:r>
            <a:r>
              <a:rPr lang="en-US" sz="2100" dirty="0" err="1">
                <a:latin typeface="Century Gothic"/>
                <a:ea typeface="Cambria"/>
              </a:rPr>
              <a:t>Unterstützung</a:t>
            </a:r>
            <a:r>
              <a:rPr lang="en-US" sz="2100" dirty="0">
                <a:latin typeface="Century Gothic"/>
                <a:ea typeface="Cambria"/>
              </a:rPr>
              <a:t> für dich?</a:t>
            </a:r>
          </a:p>
          <a:p>
            <a:pPr>
              <a:lnSpc>
                <a:spcPct val="90000"/>
              </a:lnSpc>
              <a:buClr>
                <a:srgbClr val="8AD0D6"/>
              </a:buClr>
            </a:pPr>
            <a:endParaRPr lang="en-US" sz="2100" b="1" i="1" dirty="0">
              <a:latin typeface="Century Gothic"/>
              <a:ea typeface="Cambria"/>
            </a:endParaRP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en-US" sz="2100" dirty="0" err="1">
                <a:latin typeface="Century Gothic"/>
                <a:ea typeface="Cambria"/>
              </a:rPr>
              <a:t>helfen</a:t>
            </a:r>
            <a:r>
              <a:rPr lang="en-US" sz="2100" dirty="0">
                <a:latin typeface="Century Gothic"/>
                <a:ea typeface="Cambria"/>
              </a:rPr>
              <a:t> 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en-US" sz="2100" dirty="0">
                <a:latin typeface="Century Gothic"/>
                <a:ea typeface="Cambria"/>
              </a:rPr>
              <a:t>Tipps </a:t>
            </a:r>
            <a:r>
              <a:rPr lang="en-US" sz="2100" dirty="0" err="1">
                <a:latin typeface="Century Gothic"/>
                <a:ea typeface="Cambria"/>
              </a:rPr>
              <a:t>geben</a:t>
            </a:r>
            <a:endParaRPr lang="en-US" sz="2100" dirty="0">
              <a:latin typeface="Century Gothic"/>
              <a:ea typeface="Cambria"/>
            </a:endParaRP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en-US" sz="2100" dirty="0" err="1">
                <a:latin typeface="Century Gothic"/>
                <a:ea typeface="Cambria"/>
              </a:rPr>
              <a:t>trösten</a:t>
            </a:r>
            <a:r>
              <a:rPr lang="en-US" sz="2100" dirty="0">
                <a:latin typeface="Century Gothic"/>
                <a:ea typeface="Cambria"/>
              </a:rPr>
              <a:t> und verstehen </a:t>
            </a:r>
          </a:p>
          <a:p>
            <a:pPr lvl="1">
              <a:lnSpc>
                <a:spcPct val="90000"/>
              </a:lnSpc>
              <a:buClr>
                <a:srgbClr val="8AD0D6"/>
              </a:buClr>
              <a:buFont typeface="Courier New" charset="2"/>
              <a:buChar char="o"/>
            </a:pPr>
            <a:r>
              <a:rPr lang="en-US" sz="2100" dirty="0">
                <a:latin typeface="Century Gothic"/>
                <a:ea typeface="Cambria"/>
              </a:rPr>
              <a:t>für </a:t>
            </a:r>
            <a:r>
              <a:rPr lang="en-US" sz="2100" dirty="0" err="1">
                <a:latin typeface="Century Gothic"/>
                <a:ea typeface="Cambria"/>
              </a:rPr>
              <a:t>jemanden</a:t>
            </a:r>
            <a:r>
              <a:rPr lang="en-US" sz="2100" dirty="0">
                <a:latin typeface="Century Gothic"/>
                <a:ea typeface="Cambria"/>
              </a:rPr>
              <a:t> da sein </a:t>
            </a:r>
          </a:p>
        </p:txBody>
      </p:sp>
      <p:pic>
        <p:nvPicPr>
          <p:cNvPr id="5" name="Picture 4" descr="3.587.500+ Fotos, Bilder und lizenzfreie Bilder zu Helfen - iStock |  Zusammenhalt, Vertrauen, Gemeinsam">
            <a:extLst>
              <a:ext uri="{FF2B5EF4-FFF2-40B4-BE49-F238E27FC236}">
                <a16:creationId xmlns:a16="http://schemas.microsoft.com/office/drawing/2014/main" id="{29A260BC-94A0-8D88-D356-BBE67828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12" y="4154532"/>
            <a:ext cx="2953402" cy="19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496</Words>
  <Application>Microsoft Macintosh PowerPoint</Application>
  <PresentationFormat>Widescreen</PresentationFormat>
  <Paragraphs>113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Century Gothic</vt:lpstr>
      <vt:lpstr>Cooper Black</vt:lpstr>
      <vt:lpstr>Courier New</vt:lpstr>
      <vt:lpstr>Courier New,monospace</vt:lpstr>
      <vt:lpstr>Selawik</vt:lpstr>
      <vt:lpstr>Wingdings</vt:lpstr>
      <vt:lpstr>Wingdings 3</vt:lpstr>
      <vt:lpstr>Wingdings,Sans-Serif</vt:lpstr>
      <vt:lpstr>Ion</vt:lpstr>
      <vt:lpstr>Unterstützung</vt:lpstr>
      <vt:lpstr>Die drei Werte der Schule Courtepin</vt:lpstr>
      <vt:lpstr>Unser Thema in der Schule ist Unterstützung</vt:lpstr>
      <vt:lpstr>Unsere Lehrerin hat uns Fragen zum Thema Unterstützung gestellt</vt:lpstr>
      <vt:lpstr>Methode: placemat</vt:lpstr>
      <vt:lpstr>PowerPoint Presentation</vt:lpstr>
      <vt:lpstr>PowerPoint Presentation</vt:lpstr>
      <vt:lpstr>PowerPoint Presentation</vt:lpstr>
      <vt:lpstr>Austausch und Festhalten der gemeinsamen Werte</vt:lpstr>
      <vt:lpstr>PowerPoint Presentation</vt:lpstr>
      <vt:lpstr>PowerPoint Presentation</vt:lpstr>
      <vt:lpstr>PowerPoint Presentation</vt:lpstr>
      <vt:lpstr>PowerPoint Presentation</vt:lpstr>
      <vt:lpstr>Visualisieren – wie?</vt:lpstr>
      <vt:lpstr>PowerPoint Presentation</vt:lpstr>
      <vt:lpstr>Wo kann man auch noch mit Zeichnungen visualisieren?</vt:lpstr>
      <vt:lpstr>Unsere Versuche ...</vt:lpstr>
      <vt:lpstr>Wie sind wir vorgegangen?</vt:lpstr>
      <vt:lpstr>Unser Produkt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Roland Lena</cp:lastModifiedBy>
  <cp:revision>21</cp:revision>
  <dcterms:created xsi:type="dcterms:W3CDTF">2025-04-24T16:34:07Z</dcterms:created>
  <dcterms:modified xsi:type="dcterms:W3CDTF">2025-06-02T09:03:20Z</dcterms:modified>
</cp:coreProperties>
</file>